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8" r:id="rId1"/>
  </p:sldMasterIdLst>
  <p:notesMasterIdLst>
    <p:notesMasterId r:id="rId15"/>
  </p:notesMasterIdLst>
  <p:sldIdLst>
    <p:sldId id="256" r:id="rId2"/>
    <p:sldId id="259" r:id="rId3"/>
    <p:sldId id="261" r:id="rId4"/>
    <p:sldId id="258" r:id="rId5"/>
    <p:sldId id="301" r:id="rId6"/>
    <p:sldId id="302" r:id="rId7"/>
    <p:sldId id="303" r:id="rId8"/>
    <p:sldId id="304" r:id="rId9"/>
    <p:sldId id="305" r:id="rId10"/>
    <p:sldId id="306" r:id="rId11"/>
    <p:sldId id="307" r:id="rId12"/>
    <p:sldId id="308" r:id="rId13"/>
    <p:sldId id="276" r:id="rId14"/>
  </p:sldIdLst>
  <p:sldSz cx="9144000" cy="5143500" type="screen16x9"/>
  <p:notesSz cx="6858000" cy="9144000"/>
  <p:embeddedFontLst>
    <p:embeddedFont>
      <p:font typeface="Zen Antique" panose="020B0604020202020204" charset="-128"/>
      <p:regular r:id="rId16"/>
    </p:embeddedFont>
    <p:embeddedFont>
      <p:font typeface="Roboto" panose="02000000000000000000" pitchFamily="2" charset="0"/>
      <p:regular r:id="rId17"/>
      <p:bold r:id="rId18"/>
      <p:italic r:id="rId19"/>
      <p:boldItalic r:id="rId20"/>
    </p:embeddedFont>
    <p:embeddedFont>
      <p:font typeface="Roboto Mono" panose="00000009000000000000" pitchFamily="49" charset="0"/>
      <p:regular r:id="rId21"/>
      <p:bold r:id="rId22"/>
      <p:italic r:id="rId23"/>
      <p:boldItalic r:id="rId24"/>
    </p:embeddedFont>
    <p:embeddedFont>
      <p:font typeface="Roboto Mono SemiBold" panose="020B0604020202020204" charset="0"/>
      <p:regular r:id="rId25"/>
      <p:bold r:id="rId26"/>
      <p:italic r:id="rId27"/>
      <p:boldItalic r:id="rId28"/>
    </p:embeddedFont>
    <p:embeddedFont>
      <p:font typeface="Skranji" panose="020B0604020202020204" charset="0"/>
      <p:regular r:id="rId29"/>
      <p:bold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267B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62B081D-D631-4761-856F-D70AD93F2544}" v="11" dt="2025-09-19T09:04:57.774"/>
    <p1510:client id="{C10338C5-D653-44C9-8FDD-6F45DF6DDA1D}" v="5" dt="2025-09-19T15:46:12.552"/>
  </p1510:revLst>
</p1510:revInfo>
</file>

<file path=ppt/tableStyles.xml><?xml version="1.0" encoding="utf-8"?>
<a:tblStyleLst xmlns:a="http://schemas.openxmlformats.org/drawingml/2006/main" def="{FA7A49A6-E17A-4F6F-A764-79DF1AABB2FD}">
  <a:tblStyle styleId="{FA7A49A6-E17A-4F6F-A764-79DF1AABB2F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303"/>
    <p:restoredTop sz="85843" autoAdjust="0"/>
  </p:normalViewPr>
  <p:slideViewPr>
    <p:cSldViewPr snapToGrid="0">
      <p:cViewPr varScale="1">
        <p:scale>
          <a:sx n="78" d="100"/>
          <a:sy n="78" d="100"/>
        </p:scale>
        <p:origin x="1710" y="5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font" Target="fonts/font11.fntdata"/><Relationship Id="rId3" Type="http://schemas.openxmlformats.org/officeDocument/2006/relationships/slide" Target="slides/slide2.xml"/><Relationship Id="rId21" Type="http://schemas.openxmlformats.org/officeDocument/2006/relationships/font" Target="fonts/font6.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font" Target="fonts/font10.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29"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font" Target="fonts/font13.fntdata"/><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4.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font" Target="fonts/font12.fntdata"/><Relationship Id="rId30" Type="http://schemas.openxmlformats.org/officeDocument/2006/relationships/font" Target="fonts/font15.fntdata"/><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Phan Thị Phương Thảo" userId="5e20b118-a43f-40d0-b348-7c62f5161c57" providerId="ADAL" clId="{F6AAE106-DC48-40CA-B515-5811AE2EA96A}"/>
    <pc:docChg chg="custSel modSld">
      <pc:chgData name="Phan Thị Phương Thảo" userId="5e20b118-a43f-40d0-b348-7c62f5161c57" providerId="ADAL" clId="{F6AAE106-DC48-40CA-B515-5811AE2EA96A}" dt="2025-09-19T15:46:45.704" v="233" actId="255"/>
      <pc:docMkLst>
        <pc:docMk/>
      </pc:docMkLst>
      <pc:sldChg chg="addSp delSp modSp mod">
        <pc:chgData name="Phan Thị Phương Thảo" userId="5e20b118-a43f-40d0-b348-7c62f5161c57" providerId="ADAL" clId="{F6AAE106-DC48-40CA-B515-5811AE2EA96A}" dt="2025-09-19T15:45:39.163" v="232" actId="1076"/>
        <pc:sldMkLst>
          <pc:docMk/>
          <pc:sldMk cId="0" sldId="258"/>
        </pc:sldMkLst>
        <pc:spChg chg="del">
          <ac:chgData name="Phan Thị Phương Thảo" userId="5e20b118-a43f-40d0-b348-7c62f5161c57" providerId="ADAL" clId="{F6AAE106-DC48-40CA-B515-5811AE2EA96A}" dt="2025-09-19T15:44:37.439" v="182" actId="478"/>
          <ac:spMkLst>
            <pc:docMk/>
            <pc:sldMk cId="0" sldId="258"/>
            <ac:spMk id="8" creationId="{E34EFC01-D4B2-B88C-C3C6-DC29ED42AC65}"/>
          </ac:spMkLst>
        </pc:spChg>
        <pc:spChg chg="add mod">
          <ac:chgData name="Phan Thị Phương Thảo" userId="5e20b118-a43f-40d0-b348-7c62f5161c57" providerId="ADAL" clId="{F6AAE106-DC48-40CA-B515-5811AE2EA96A}" dt="2025-09-19T15:44:52.847" v="203" actId="20577"/>
          <ac:spMkLst>
            <pc:docMk/>
            <pc:sldMk cId="0" sldId="258"/>
            <ac:spMk id="9" creationId="{A093F9F7-FCE6-1A14-4B3A-E69C4CF54AC6}"/>
          </ac:spMkLst>
        </pc:spChg>
        <pc:spChg chg="add mod">
          <ac:chgData name="Phan Thị Phương Thảo" userId="5e20b118-a43f-40d0-b348-7c62f5161c57" providerId="ADAL" clId="{F6AAE106-DC48-40CA-B515-5811AE2EA96A}" dt="2025-09-19T15:45:39.163" v="232" actId="1076"/>
          <ac:spMkLst>
            <pc:docMk/>
            <pc:sldMk cId="0" sldId="258"/>
            <ac:spMk id="10" creationId="{739A0E8B-A65F-C0AE-BE6E-523B205927A7}"/>
          </ac:spMkLst>
        </pc:spChg>
      </pc:sldChg>
      <pc:sldChg chg="modSp mod">
        <pc:chgData name="Phan Thị Phương Thảo" userId="5e20b118-a43f-40d0-b348-7c62f5161c57" providerId="ADAL" clId="{F6AAE106-DC48-40CA-B515-5811AE2EA96A}" dt="2025-09-19T15:46:45.704" v="233" actId="255"/>
        <pc:sldMkLst>
          <pc:docMk/>
          <pc:sldMk cId="0" sldId="276"/>
        </pc:sldMkLst>
        <pc:spChg chg="mod">
          <ac:chgData name="Phan Thị Phương Thảo" userId="5e20b118-a43f-40d0-b348-7c62f5161c57" providerId="ADAL" clId="{F6AAE106-DC48-40CA-B515-5811AE2EA96A}" dt="2025-09-19T15:46:45.704" v="233" actId="255"/>
          <ac:spMkLst>
            <pc:docMk/>
            <pc:sldMk cId="0" sldId="276"/>
            <ac:spMk id="2802" creationId="{00000000-0000-0000-0000-000000000000}"/>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9"/>
        <p:cNvGrpSpPr/>
        <p:nvPr/>
      </p:nvGrpSpPr>
      <p:grpSpPr>
        <a:xfrm>
          <a:off x="0" y="0"/>
          <a:ext cx="0" cy="0"/>
          <a:chOff x="0" y="0"/>
          <a:chExt cx="0" cy="0"/>
        </a:xfrm>
      </p:grpSpPr>
      <p:sp>
        <p:nvSpPr>
          <p:cNvPr id="2310" name="Google Shape;2310;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1" name="Google Shape;2311;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7">
          <a:extLst>
            <a:ext uri="{FF2B5EF4-FFF2-40B4-BE49-F238E27FC236}">
              <a16:creationId xmlns:a16="http://schemas.microsoft.com/office/drawing/2014/main" id="{1EDAD596-DAF5-B423-B660-B6A70A5FABE1}"/>
            </a:ext>
          </a:extLst>
        </p:cNvPr>
        <p:cNvGrpSpPr/>
        <p:nvPr/>
      </p:nvGrpSpPr>
      <p:grpSpPr>
        <a:xfrm>
          <a:off x="0" y="0"/>
          <a:ext cx="0" cy="0"/>
          <a:chOff x="0" y="0"/>
          <a:chExt cx="0" cy="0"/>
        </a:xfrm>
      </p:grpSpPr>
      <p:sp>
        <p:nvSpPr>
          <p:cNvPr id="2358" name="Google Shape;2358;g13b49936e2d_0_1029:notes">
            <a:extLst>
              <a:ext uri="{FF2B5EF4-FFF2-40B4-BE49-F238E27FC236}">
                <a16:creationId xmlns:a16="http://schemas.microsoft.com/office/drawing/2014/main" id="{0597E7EA-82F1-448A-4E77-3F1871DA9A8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9" name="Google Shape;2359;g13b49936e2d_0_1029:notes">
            <a:extLst>
              <a:ext uri="{FF2B5EF4-FFF2-40B4-BE49-F238E27FC236}">
                <a16:creationId xmlns:a16="http://schemas.microsoft.com/office/drawing/2014/main" id="{1063836A-8D3E-CB94-1BDC-465B73311C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26755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a:extLst>
            <a:ext uri="{FF2B5EF4-FFF2-40B4-BE49-F238E27FC236}">
              <a16:creationId xmlns:a16="http://schemas.microsoft.com/office/drawing/2014/main" id="{04D1DC62-007E-3B90-DEBB-D00D96A65C48}"/>
            </a:ext>
          </a:extLst>
        </p:cNvPr>
        <p:cNvGrpSpPr/>
        <p:nvPr/>
      </p:nvGrpSpPr>
      <p:grpSpPr>
        <a:xfrm>
          <a:off x="0" y="0"/>
          <a:ext cx="0" cy="0"/>
          <a:chOff x="0" y="0"/>
          <a:chExt cx="0" cy="0"/>
        </a:xfrm>
      </p:grpSpPr>
      <p:sp>
        <p:nvSpPr>
          <p:cNvPr id="2326" name="Google Shape;2326;g2022bc3cb4c_0_0:notes">
            <a:extLst>
              <a:ext uri="{FF2B5EF4-FFF2-40B4-BE49-F238E27FC236}">
                <a16:creationId xmlns:a16="http://schemas.microsoft.com/office/drawing/2014/main" id="{4309806A-58D3-EA7C-F789-79E41DC19C4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2022bc3cb4c_0_0:notes">
            <a:extLst>
              <a:ext uri="{FF2B5EF4-FFF2-40B4-BE49-F238E27FC236}">
                <a16:creationId xmlns:a16="http://schemas.microsoft.com/office/drawing/2014/main" id="{C833C12F-49D8-C38F-C491-24E5E70D4C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03776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a:extLst>
            <a:ext uri="{FF2B5EF4-FFF2-40B4-BE49-F238E27FC236}">
              <a16:creationId xmlns:a16="http://schemas.microsoft.com/office/drawing/2014/main" id="{B403F386-6017-2DFE-4214-A917DC5A974B}"/>
            </a:ext>
          </a:extLst>
        </p:cNvPr>
        <p:cNvGrpSpPr/>
        <p:nvPr/>
      </p:nvGrpSpPr>
      <p:grpSpPr>
        <a:xfrm>
          <a:off x="0" y="0"/>
          <a:ext cx="0" cy="0"/>
          <a:chOff x="0" y="0"/>
          <a:chExt cx="0" cy="0"/>
        </a:xfrm>
      </p:grpSpPr>
      <p:sp>
        <p:nvSpPr>
          <p:cNvPr id="2326" name="Google Shape;2326;g2022bc3cb4c_0_0:notes">
            <a:extLst>
              <a:ext uri="{FF2B5EF4-FFF2-40B4-BE49-F238E27FC236}">
                <a16:creationId xmlns:a16="http://schemas.microsoft.com/office/drawing/2014/main" id="{ADA6374B-D820-C320-6B5E-90BB64CAA19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2022bc3cb4c_0_0:notes">
            <a:extLst>
              <a:ext uri="{FF2B5EF4-FFF2-40B4-BE49-F238E27FC236}">
                <a16:creationId xmlns:a16="http://schemas.microsoft.com/office/drawing/2014/main" id="{E4A8D50D-579A-42DF-F3FD-C48BD5B99E7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33538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7"/>
        <p:cNvGrpSpPr/>
        <p:nvPr/>
      </p:nvGrpSpPr>
      <p:grpSpPr>
        <a:xfrm>
          <a:off x="0" y="0"/>
          <a:ext cx="0" cy="0"/>
          <a:chOff x="0" y="0"/>
          <a:chExt cx="0" cy="0"/>
        </a:xfrm>
      </p:grpSpPr>
      <p:sp>
        <p:nvSpPr>
          <p:cNvPr id="2798" name="Google Shape;2798;g13b99f811a4_0_1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9" name="Google Shape;2799;g13b99f811a4_0_1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2"/>
        <p:cNvGrpSpPr/>
        <p:nvPr/>
      </p:nvGrpSpPr>
      <p:grpSpPr>
        <a:xfrm>
          <a:off x="0" y="0"/>
          <a:ext cx="0" cy="0"/>
          <a:chOff x="0" y="0"/>
          <a:chExt cx="0" cy="0"/>
        </a:xfrm>
      </p:grpSpPr>
      <p:sp>
        <p:nvSpPr>
          <p:cNvPr id="2333" name="Google Shape;2333;gf463f165c1_0_2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4" name="Google Shape;2334;gf463f165c1_0_2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7"/>
        <p:cNvGrpSpPr/>
        <p:nvPr/>
      </p:nvGrpSpPr>
      <p:grpSpPr>
        <a:xfrm>
          <a:off x="0" y="0"/>
          <a:ext cx="0" cy="0"/>
          <a:chOff x="0" y="0"/>
          <a:chExt cx="0" cy="0"/>
        </a:xfrm>
      </p:grpSpPr>
      <p:sp>
        <p:nvSpPr>
          <p:cNvPr id="2358" name="Google Shape;2358;g13b49936e2d_0_1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9" name="Google Shape;2359;g13b49936e2d_0_1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p:cNvGrpSpPr/>
        <p:nvPr/>
      </p:nvGrpSpPr>
      <p:grpSpPr>
        <a:xfrm>
          <a:off x="0" y="0"/>
          <a:ext cx="0" cy="0"/>
          <a:chOff x="0" y="0"/>
          <a:chExt cx="0" cy="0"/>
        </a:xfrm>
      </p:grpSpPr>
      <p:sp>
        <p:nvSpPr>
          <p:cNvPr id="2326" name="Google Shape;2326;g2022bc3cb4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2022bc3cb4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ja-JP" altLang="vi-VN" spc="45">
                <a:solidFill>
                  <a:srgbClr val="2A2E3A"/>
                </a:solidFill>
                <a:latin typeface="Roboto" panose="02000000000000000000" pitchFamily="2" charset="0"/>
                <a:ea typeface="+mn-lt"/>
                <a:cs typeface="Roboto" panose="02000000000000000000" pitchFamily="2" charset="0"/>
                <a:sym typeface="Montserrat"/>
              </a:rPr>
              <a:t>私たちの使命は、私たちの製品とサービスを通して、お客様、その周りの人々、</a:t>
            </a:r>
            <a:r>
              <a:rPr lang="ja-JP" altLang="en-US" spc="45">
                <a:solidFill>
                  <a:srgbClr val="2A2E3A"/>
                </a:solidFill>
                <a:latin typeface="Roboto" panose="02000000000000000000" pitchFamily="2" charset="0"/>
                <a:ea typeface="+mn-lt"/>
                <a:cs typeface="Roboto" panose="02000000000000000000" pitchFamily="2" charset="0"/>
                <a:sym typeface="Montserrat"/>
              </a:rPr>
              <a:t>地球環境に、心地よい穏やかな世界を創造することです。</a:t>
            </a:r>
            <a:endParaRPr lang="en-US" u="none" strike="noStrike" spc="45">
              <a:solidFill>
                <a:srgbClr val="2A2E3A"/>
              </a:solidFill>
              <a:latin typeface="Roboto" panose="02000000000000000000" pitchFamily="2" charset="0"/>
              <a:ea typeface="Roboto" panose="02000000000000000000" pitchFamily="2" charset="0"/>
              <a:cs typeface="Roboto" panose="02000000000000000000" pitchFamily="2" charset="0"/>
            </a:endParaRPr>
          </a:p>
          <a:p>
            <a:pPr marL="0" lvl="0" indent="0" algn="l" rtl="0">
              <a:spcBef>
                <a:spcPts val="0"/>
              </a:spcBef>
              <a:spcAft>
                <a:spcPts val="0"/>
              </a:spcAft>
              <a:buNone/>
            </a:pPr>
            <a:r>
              <a:rPr lang="vi-VN"/>
              <a:t>Sứ mệnh của chúng tôi là tạo nên một thế giới dễ chịu và yên bình cho khách hàng, những người xung quanh họ, cũng như cho môi trường toàn cầu thông qua các sản phẩm và dịch vụ của chúng tôi</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a:extLst>
            <a:ext uri="{FF2B5EF4-FFF2-40B4-BE49-F238E27FC236}">
              <a16:creationId xmlns:a16="http://schemas.microsoft.com/office/drawing/2014/main" id="{D7503F28-5B28-AA6B-B539-DBEB02905295}"/>
            </a:ext>
          </a:extLst>
        </p:cNvPr>
        <p:cNvGrpSpPr/>
        <p:nvPr/>
      </p:nvGrpSpPr>
      <p:grpSpPr>
        <a:xfrm>
          <a:off x="0" y="0"/>
          <a:ext cx="0" cy="0"/>
          <a:chOff x="0" y="0"/>
          <a:chExt cx="0" cy="0"/>
        </a:xfrm>
      </p:grpSpPr>
      <p:sp>
        <p:nvSpPr>
          <p:cNvPr id="2326" name="Google Shape;2326;g2022bc3cb4c_0_0:notes">
            <a:extLst>
              <a:ext uri="{FF2B5EF4-FFF2-40B4-BE49-F238E27FC236}">
                <a16:creationId xmlns:a16="http://schemas.microsoft.com/office/drawing/2014/main" id="{A0509FD7-F686-277B-AE3E-4D5DBB62416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2022bc3cb4c_0_0:notes">
            <a:extLst>
              <a:ext uri="{FF2B5EF4-FFF2-40B4-BE49-F238E27FC236}">
                <a16:creationId xmlns:a16="http://schemas.microsoft.com/office/drawing/2014/main" id="{79B4C03D-9B8D-2EE0-95FE-FDF8B2FAC6B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47292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a:extLst>
            <a:ext uri="{FF2B5EF4-FFF2-40B4-BE49-F238E27FC236}">
              <a16:creationId xmlns:a16="http://schemas.microsoft.com/office/drawing/2014/main" id="{87450FA1-E0B2-42FF-AFB9-7EFD90AE3915}"/>
            </a:ext>
          </a:extLst>
        </p:cNvPr>
        <p:cNvGrpSpPr/>
        <p:nvPr/>
      </p:nvGrpSpPr>
      <p:grpSpPr>
        <a:xfrm>
          <a:off x="0" y="0"/>
          <a:ext cx="0" cy="0"/>
          <a:chOff x="0" y="0"/>
          <a:chExt cx="0" cy="0"/>
        </a:xfrm>
      </p:grpSpPr>
      <p:sp>
        <p:nvSpPr>
          <p:cNvPr id="2326" name="Google Shape;2326;g2022bc3cb4c_0_0:notes">
            <a:extLst>
              <a:ext uri="{FF2B5EF4-FFF2-40B4-BE49-F238E27FC236}">
                <a16:creationId xmlns:a16="http://schemas.microsoft.com/office/drawing/2014/main" id="{43525584-11A1-84AB-B3AE-D10969C6AC9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2022bc3cb4c_0_0:notes">
            <a:extLst>
              <a:ext uri="{FF2B5EF4-FFF2-40B4-BE49-F238E27FC236}">
                <a16:creationId xmlns:a16="http://schemas.microsoft.com/office/drawing/2014/main" id="{1ADE5DE1-6798-15A8-22C6-2816D98929F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54844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a:extLst>
            <a:ext uri="{FF2B5EF4-FFF2-40B4-BE49-F238E27FC236}">
              <a16:creationId xmlns:a16="http://schemas.microsoft.com/office/drawing/2014/main" id="{054BCA78-0119-CC0C-C5FB-3BA53C4758BA}"/>
            </a:ext>
          </a:extLst>
        </p:cNvPr>
        <p:cNvGrpSpPr/>
        <p:nvPr/>
      </p:nvGrpSpPr>
      <p:grpSpPr>
        <a:xfrm>
          <a:off x="0" y="0"/>
          <a:ext cx="0" cy="0"/>
          <a:chOff x="0" y="0"/>
          <a:chExt cx="0" cy="0"/>
        </a:xfrm>
      </p:grpSpPr>
      <p:sp>
        <p:nvSpPr>
          <p:cNvPr id="2326" name="Google Shape;2326;g2022bc3cb4c_0_0:notes">
            <a:extLst>
              <a:ext uri="{FF2B5EF4-FFF2-40B4-BE49-F238E27FC236}">
                <a16:creationId xmlns:a16="http://schemas.microsoft.com/office/drawing/2014/main" id="{26AD0AB0-522C-4C8A-F90A-91556B48C38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2022bc3cb4c_0_0:notes">
            <a:extLst>
              <a:ext uri="{FF2B5EF4-FFF2-40B4-BE49-F238E27FC236}">
                <a16:creationId xmlns:a16="http://schemas.microsoft.com/office/drawing/2014/main" id="{174C9831-A6B8-DAC9-C7DC-B1FF1212B33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Solutions come from the practical experience of our Technical Leaders and company team: many years working in supermarket and retail environments, with deep understanding of industry-specific operations</a:t>
            </a:r>
            <a:endParaRPr lang="en-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marL="0" lvl="0" indent="0" algn="l" rtl="0">
              <a:spcBef>
                <a:spcPts val="0"/>
              </a:spcBef>
              <a:spcAft>
                <a:spcPts val="0"/>
              </a:spcAft>
              <a:buNone/>
            </a:pP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Our team has the ability to understand business operations while continuously learning to propose targeted solutions</a:t>
            </a:r>
            <a:endParaRPr lang="vi-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We deliver software designs that fit real-world needs, addressing root problems rather than just handling surface issues.</a:t>
            </a:r>
            <a:endParaRPr lang="en-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1402151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a:extLst>
            <a:ext uri="{FF2B5EF4-FFF2-40B4-BE49-F238E27FC236}">
              <a16:creationId xmlns:a16="http://schemas.microsoft.com/office/drawing/2014/main" id="{4E7FC29F-8291-BB7B-4AB8-D97352E74780}"/>
            </a:ext>
          </a:extLst>
        </p:cNvPr>
        <p:cNvGrpSpPr/>
        <p:nvPr/>
      </p:nvGrpSpPr>
      <p:grpSpPr>
        <a:xfrm>
          <a:off x="0" y="0"/>
          <a:ext cx="0" cy="0"/>
          <a:chOff x="0" y="0"/>
          <a:chExt cx="0" cy="0"/>
        </a:xfrm>
      </p:grpSpPr>
      <p:sp>
        <p:nvSpPr>
          <p:cNvPr id="2326" name="Google Shape;2326;g2022bc3cb4c_0_0:notes">
            <a:extLst>
              <a:ext uri="{FF2B5EF4-FFF2-40B4-BE49-F238E27FC236}">
                <a16:creationId xmlns:a16="http://schemas.microsoft.com/office/drawing/2014/main" id="{022E3FD2-6A2F-7CE8-951D-6B42BA2D56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2022bc3cb4c_0_0:notes">
            <a:extLst>
              <a:ext uri="{FF2B5EF4-FFF2-40B4-BE49-F238E27FC236}">
                <a16:creationId xmlns:a16="http://schemas.microsoft.com/office/drawing/2014/main" id="{57E9263C-A730-D771-A7AD-3448BEB4031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Aura provides direct training to your team on relevant operational and technological knowledge.</a:t>
            </a:r>
            <a:endParaRPr lang="vi-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marL="0" lvl="0" indent="0" algn="l" rtl="0">
              <a:spcBef>
                <a:spcPts val="0"/>
              </a:spcBef>
              <a:spcAft>
                <a:spcPts val="0"/>
              </a:spcAft>
              <a:buNone/>
            </a:pPr>
            <a:endParaRPr lang="vi-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endParaRPr lang="en-US" sz="1100" b="1" cap="all">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Not just teaching system usage, but also guiding how to build and manage a complete system.</a:t>
            </a:r>
            <a:endParaRPr lang="vi-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marL="158750" indent="0" algn="ctr">
              <a:buNone/>
            </a:pP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Your business can confidently operate, modify, and expand the software in the future.</a:t>
            </a:r>
            <a:endParaRPr lang="vi-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endParaRPr lang="en-US" sz="1100" b="1" cap="all">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Clients don’t just “use the system” — they fully understand the technology behind it.</a:t>
            </a:r>
            <a:endParaRPr/>
          </a:p>
        </p:txBody>
      </p:sp>
    </p:spTree>
    <p:extLst>
      <p:ext uri="{BB962C8B-B14F-4D97-AF65-F5344CB8AC3E}">
        <p14:creationId xmlns:p14="http://schemas.microsoft.com/office/powerpoint/2010/main" val="36060945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5">
          <a:extLst>
            <a:ext uri="{FF2B5EF4-FFF2-40B4-BE49-F238E27FC236}">
              <a16:creationId xmlns:a16="http://schemas.microsoft.com/office/drawing/2014/main" id="{B82F3014-9764-B85B-8E06-D6A5347FA4D1}"/>
            </a:ext>
          </a:extLst>
        </p:cNvPr>
        <p:cNvGrpSpPr/>
        <p:nvPr/>
      </p:nvGrpSpPr>
      <p:grpSpPr>
        <a:xfrm>
          <a:off x="0" y="0"/>
          <a:ext cx="0" cy="0"/>
          <a:chOff x="0" y="0"/>
          <a:chExt cx="0" cy="0"/>
        </a:xfrm>
      </p:grpSpPr>
      <p:sp>
        <p:nvSpPr>
          <p:cNvPr id="2326" name="Google Shape;2326;g2022bc3cb4c_0_0:notes">
            <a:extLst>
              <a:ext uri="{FF2B5EF4-FFF2-40B4-BE49-F238E27FC236}">
                <a16:creationId xmlns:a16="http://schemas.microsoft.com/office/drawing/2014/main" id="{77072306-8C08-E96D-590A-66F06D3876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7" name="Google Shape;2327;g2022bc3cb4c_0_0:notes">
            <a:extLst>
              <a:ext uri="{FF2B5EF4-FFF2-40B4-BE49-F238E27FC236}">
                <a16:creationId xmlns:a16="http://schemas.microsoft.com/office/drawing/2014/main" id="{E0DFAF8C-7201-5E07-BE55-CD17C2AC4E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algn="ctr"/>
            <a:endParaRPr lang="en-US" sz="1100" b="1" cap="all">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Always ready to resolve issues arising during operations.</a:t>
            </a:r>
            <a:endParaRPr lang="vi-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endParaRPr lang="en-US" sz="1100" b="1" cap="all">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Systems are regularly upgraded based on real needs and emerging trends.</a:t>
            </a:r>
            <a:endParaRPr lang="vi-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endParaRPr lang="en-US" sz="1100" b="1" cap="all">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Aura does more than provide software — we accompany you as a trusted partner in your growth journey.</a:t>
            </a:r>
            <a:endParaRPr lang="vi-VN" sz="1100">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endParaRPr lang="en-US" sz="1100" b="1" cap="all">
              <a:solidFill>
                <a:schemeClr val="bg1"/>
              </a:solidFill>
              <a:latin typeface="Roboto" panose="02000000000000000000" pitchFamily="2" charset="0"/>
              <a:ea typeface="Roboto" panose="02000000000000000000" pitchFamily="2" charset="0"/>
              <a:cs typeface="Roboto" panose="02000000000000000000" pitchFamily="2" charset="0"/>
            </a:endParaRPr>
          </a:p>
          <a:p>
            <a:pPr algn="ctr"/>
            <a:r>
              <a:rPr lang="en-US" sz="1100">
                <a:solidFill>
                  <a:schemeClr val="bg1"/>
                </a:solidFill>
                <a:latin typeface="Roboto" panose="02000000000000000000" pitchFamily="2" charset="0"/>
                <a:ea typeface="Roboto" panose="02000000000000000000" pitchFamily="2" charset="0"/>
                <a:cs typeface="Roboto" panose="02000000000000000000" pitchFamily="2" charset="0"/>
              </a:rPr>
              <a:t>Ensures the system remains relevant, efficient, and aligned with your business’s growth.</a:t>
            </a:r>
            <a:endParaRPr/>
          </a:p>
        </p:txBody>
      </p:sp>
    </p:spTree>
    <p:extLst>
      <p:ext uri="{BB962C8B-B14F-4D97-AF65-F5344CB8AC3E}">
        <p14:creationId xmlns:p14="http://schemas.microsoft.com/office/powerpoint/2010/main" val="26797736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gradFill>
          <a:gsLst>
            <a:gs pos="0">
              <a:schemeClr val="dk2"/>
            </a:gs>
            <a:gs pos="100000">
              <a:schemeClr val="lt1"/>
            </a:gs>
          </a:gsLst>
          <a:lin ang="5400700" scaled="0"/>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940025" y="1078288"/>
            <a:ext cx="6815700" cy="23811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191919"/>
              </a:buClr>
              <a:buSzPts val="5200"/>
              <a:buNone/>
              <a:defRPr sz="5000">
                <a:latin typeface="Roboto Mono"/>
                <a:ea typeface="Roboto Mono"/>
                <a:cs typeface="Roboto Mono"/>
                <a:sym typeface="Roboto Mono"/>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940025" y="3669213"/>
            <a:ext cx="6815700" cy="396000"/>
          </a:xfrm>
          <a:prstGeom prst="rect">
            <a:avLst/>
          </a:prstGeom>
          <a:noFill/>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1" name="Google Shape;11;p2"/>
          <p:cNvGrpSpPr/>
          <p:nvPr/>
        </p:nvGrpSpPr>
        <p:grpSpPr>
          <a:xfrm>
            <a:off x="1790692" y="4254685"/>
            <a:ext cx="2638315" cy="4402295"/>
            <a:chOff x="238125" y="1025750"/>
            <a:chExt cx="844450" cy="1409050"/>
          </a:xfrm>
        </p:grpSpPr>
        <p:sp>
          <p:nvSpPr>
            <p:cNvPr id="12" name="Google Shape;12;p2"/>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 name="Google Shape;62;p2"/>
          <p:cNvGrpSpPr/>
          <p:nvPr/>
        </p:nvGrpSpPr>
        <p:grpSpPr>
          <a:xfrm>
            <a:off x="4571398" y="4254685"/>
            <a:ext cx="2638315" cy="4402295"/>
            <a:chOff x="238125" y="1025750"/>
            <a:chExt cx="844450" cy="1409050"/>
          </a:xfrm>
        </p:grpSpPr>
        <p:sp>
          <p:nvSpPr>
            <p:cNvPr id="63" name="Google Shape;63;p2"/>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2"/>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2"/>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 name="Google Shape;113;p2"/>
          <p:cNvGrpSpPr/>
          <p:nvPr/>
        </p:nvGrpSpPr>
        <p:grpSpPr>
          <a:xfrm>
            <a:off x="-990008" y="4254685"/>
            <a:ext cx="2638315" cy="4402295"/>
            <a:chOff x="238125" y="1025750"/>
            <a:chExt cx="844450" cy="1409050"/>
          </a:xfrm>
        </p:grpSpPr>
        <p:sp>
          <p:nvSpPr>
            <p:cNvPr id="114" name="Google Shape;114;p2"/>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 name="Google Shape;164;p2"/>
          <p:cNvGrpSpPr/>
          <p:nvPr/>
        </p:nvGrpSpPr>
        <p:grpSpPr>
          <a:xfrm flipH="1">
            <a:off x="7345193" y="3459384"/>
            <a:ext cx="2638315" cy="4402295"/>
            <a:chOff x="238125" y="1025750"/>
            <a:chExt cx="844450" cy="1409050"/>
          </a:xfrm>
        </p:grpSpPr>
        <p:sp>
          <p:nvSpPr>
            <p:cNvPr id="165" name="Google Shape;165;p2"/>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 name="Google Shape;215;p2"/>
          <p:cNvGrpSpPr/>
          <p:nvPr/>
        </p:nvGrpSpPr>
        <p:grpSpPr>
          <a:xfrm rot="10800000">
            <a:off x="4788160" y="-1654085"/>
            <a:ext cx="3689134" cy="3227984"/>
            <a:chOff x="1067625" y="-1658125"/>
            <a:chExt cx="2887550" cy="2526600"/>
          </a:xfrm>
        </p:grpSpPr>
        <p:sp>
          <p:nvSpPr>
            <p:cNvPr id="216" name="Google Shape;216;p2"/>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2">
    <p:spTree>
      <p:nvGrpSpPr>
        <p:cNvPr id="1" name="Shape 2180"/>
        <p:cNvGrpSpPr/>
        <p:nvPr/>
      </p:nvGrpSpPr>
      <p:grpSpPr>
        <a:xfrm>
          <a:off x="0" y="0"/>
          <a:ext cx="0" cy="0"/>
          <a:chOff x="0" y="0"/>
          <a:chExt cx="0" cy="0"/>
        </a:xfrm>
      </p:grpSpPr>
      <p:grpSp>
        <p:nvGrpSpPr>
          <p:cNvPr id="2181" name="Google Shape;2181;p27"/>
          <p:cNvGrpSpPr/>
          <p:nvPr/>
        </p:nvGrpSpPr>
        <p:grpSpPr>
          <a:xfrm flipH="1">
            <a:off x="-1202895" y="844784"/>
            <a:ext cx="2638315" cy="4402295"/>
            <a:chOff x="238125" y="1025750"/>
            <a:chExt cx="844450" cy="1409050"/>
          </a:xfrm>
        </p:grpSpPr>
        <p:sp>
          <p:nvSpPr>
            <p:cNvPr id="2182" name="Google Shape;2182;p27"/>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27"/>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27"/>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27"/>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27"/>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27"/>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27"/>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27"/>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27"/>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27"/>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27"/>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27"/>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27"/>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27"/>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27"/>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27"/>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27"/>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27"/>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27"/>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27"/>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27"/>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27"/>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27"/>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27"/>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27"/>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27"/>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27"/>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27"/>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27"/>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27"/>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27"/>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27"/>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27"/>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27"/>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27"/>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27"/>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27"/>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27"/>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27"/>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27"/>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27"/>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27"/>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27"/>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27"/>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27"/>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27"/>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27"/>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27"/>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27"/>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27"/>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 name="Google Shape;2232;p27"/>
          <p:cNvGrpSpPr/>
          <p:nvPr/>
        </p:nvGrpSpPr>
        <p:grpSpPr>
          <a:xfrm rot="7423493">
            <a:off x="2791127" y="4138594"/>
            <a:ext cx="3689493" cy="3228298"/>
            <a:chOff x="1067625" y="-1658125"/>
            <a:chExt cx="2887550" cy="2526600"/>
          </a:xfrm>
        </p:grpSpPr>
        <p:sp>
          <p:nvSpPr>
            <p:cNvPr id="2233" name="Google Shape;2233;p27"/>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27"/>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27"/>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27"/>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27"/>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27"/>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9" name="Google Shape;2239;p27"/>
          <p:cNvGrpSpPr/>
          <p:nvPr/>
        </p:nvGrpSpPr>
        <p:grpSpPr>
          <a:xfrm rot="7423493">
            <a:off x="2791127" y="-2152293"/>
            <a:ext cx="3689493" cy="3228298"/>
            <a:chOff x="1067625" y="-1658125"/>
            <a:chExt cx="2887550" cy="2526600"/>
          </a:xfrm>
        </p:grpSpPr>
        <p:sp>
          <p:nvSpPr>
            <p:cNvPr id="2240" name="Google Shape;2240;p27"/>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27"/>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27"/>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27"/>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27"/>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27"/>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6" name="Google Shape;2246;p27"/>
          <p:cNvGrpSpPr/>
          <p:nvPr/>
        </p:nvGrpSpPr>
        <p:grpSpPr>
          <a:xfrm>
            <a:off x="7836330" y="844784"/>
            <a:ext cx="2638315" cy="4402295"/>
            <a:chOff x="238125" y="1025750"/>
            <a:chExt cx="844450" cy="1409050"/>
          </a:xfrm>
        </p:grpSpPr>
        <p:sp>
          <p:nvSpPr>
            <p:cNvPr id="2247" name="Google Shape;2247;p27"/>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27"/>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27"/>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27"/>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27"/>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27"/>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27"/>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27"/>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27"/>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27"/>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27"/>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27"/>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27"/>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27"/>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27"/>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27"/>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27"/>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27"/>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27"/>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27"/>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27"/>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27"/>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27"/>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27"/>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27"/>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27"/>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27"/>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27"/>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27"/>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27"/>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27"/>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27"/>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27"/>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27"/>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27"/>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27"/>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27"/>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27"/>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27"/>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27"/>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27"/>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27"/>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27"/>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27"/>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27"/>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27"/>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27"/>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27"/>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27"/>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27"/>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anks">
  <p:cSld name="Thanks">
    <p:spTree>
      <p:nvGrpSpPr>
        <p:cNvPr id="1" name="Shape 1840"/>
        <p:cNvGrpSpPr/>
        <p:nvPr/>
      </p:nvGrpSpPr>
      <p:grpSpPr>
        <a:xfrm>
          <a:off x="0" y="0"/>
          <a:ext cx="0" cy="0"/>
          <a:chOff x="0" y="0"/>
          <a:chExt cx="0" cy="0"/>
        </a:xfrm>
      </p:grpSpPr>
      <p:sp>
        <p:nvSpPr>
          <p:cNvPr id="1841" name="Google Shape;1841;p24"/>
          <p:cNvSpPr txBox="1">
            <a:spLocks noGrp="1"/>
          </p:cNvSpPr>
          <p:nvPr>
            <p:ph type="ctrTitle"/>
          </p:nvPr>
        </p:nvSpPr>
        <p:spPr>
          <a:xfrm>
            <a:off x="713547" y="675003"/>
            <a:ext cx="3468900" cy="8622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accent2"/>
              </a:buClr>
              <a:buSzPts val="5200"/>
              <a:buNone/>
              <a:defRPr sz="5200"/>
            </a:lvl1pPr>
            <a:lvl2pPr lvl="1" algn="ctr" rtl="0">
              <a:spcBef>
                <a:spcPts val="0"/>
              </a:spcBef>
              <a:spcAft>
                <a:spcPts val="0"/>
              </a:spcAft>
              <a:buClr>
                <a:schemeClr val="accent2"/>
              </a:buClr>
              <a:buSzPts val="5200"/>
              <a:buNone/>
              <a:defRPr sz="5200">
                <a:solidFill>
                  <a:schemeClr val="accent2"/>
                </a:solidFill>
              </a:defRPr>
            </a:lvl2pPr>
            <a:lvl3pPr lvl="2" algn="ctr" rtl="0">
              <a:spcBef>
                <a:spcPts val="0"/>
              </a:spcBef>
              <a:spcAft>
                <a:spcPts val="0"/>
              </a:spcAft>
              <a:buClr>
                <a:schemeClr val="accent2"/>
              </a:buClr>
              <a:buSzPts val="5200"/>
              <a:buNone/>
              <a:defRPr sz="5200">
                <a:solidFill>
                  <a:schemeClr val="accent2"/>
                </a:solidFill>
              </a:defRPr>
            </a:lvl3pPr>
            <a:lvl4pPr lvl="3" algn="ctr" rtl="0">
              <a:spcBef>
                <a:spcPts val="0"/>
              </a:spcBef>
              <a:spcAft>
                <a:spcPts val="0"/>
              </a:spcAft>
              <a:buClr>
                <a:schemeClr val="accent2"/>
              </a:buClr>
              <a:buSzPts val="5200"/>
              <a:buNone/>
              <a:defRPr sz="5200">
                <a:solidFill>
                  <a:schemeClr val="accent2"/>
                </a:solidFill>
              </a:defRPr>
            </a:lvl4pPr>
            <a:lvl5pPr lvl="4" algn="ctr" rtl="0">
              <a:spcBef>
                <a:spcPts val="0"/>
              </a:spcBef>
              <a:spcAft>
                <a:spcPts val="0"/>
              </a:spcAft>
              <a:buClr>
                <a:schemeClr val="accent2"/>
              </a:buClr>
              <a:buSzPts val="5200"/>
              <a:buNone/>
              <a:defRPr sz="5200">
                <a:solidFill>
                  <a:schemeClr val="accent2"/>
                </a:solidFill>
              </a:defRPr>
            </a:lvl5pPr>
            <a:lvl6pPr lvl="5" algn="ctr" rtl="0">
              <a:spcBef>
                <a:spcPts val="0"/>
              </a:spcBef>
              <a:spcAft>
                <a:spcPts val="0"/>
              </a:spcAft>
              <a:buClr>
                <a:schemeClr val="accent2"/>
              </a:buClr>
              <a:buSzPts val="5200"/>
              <a:buNone/>
              <a:defRPr sz="5200">
                <a:solidFill>
                  <a:schemeClr val="accent2"/>
                </a:solidFill>
              </a:defRPr>
            </a:lvl6pPr>
            <a:lvl7pPr lvl="6" algn="ctr" rtl="0">
              <a:spcBef>
                <a:spcPts val="0"/>
              </a:spcBef>
              <a:spcAft>
                <a:spcPts val="0"/>
              </a:spcAft>
              <a:buClr>
                <a:schemeClr val="accent2"/>
              </a:buClr>
              <a:buSzPts val="5200"/>
              <a:buNone/>
              <a:defRPr sz="5200">
                <a:solidFill>
                  <a:schemeClr val="accent2"/>
                </a:solidFill>
              </a:defRPr>
            </a:lvl7pPr>
            <a:lvl8pPr lvl="7" algn="ctr" rtl="0">
              <a:spcBef>
                <a:spcPts val="0"/>
              </a:spcBef>
              <a:spcAft>
                <a:spcPts val="0"/>
              </a:spcAft>
              <a:buClr>
                <a:schemeClr val="accent2"/>
              </a:buClr>
              <a:buSzPts val="5200"/>
              <a:buNone/>
              <a:defRPr sz="5200">
                <a:solidFill>
                  <a:schemeClr val="accent2"/>
                </a:solidFill>
              </a:defRPr>
            </a:lvl8pPr>
            <a:lvl9pPr lvl="8" algn="ctr" rtl="0">
              <a:spcBef>
                <a:spcPts val="0"/>
              </a:spcBef>
              <a:spcAft>
                <a:spcPts val="0"/>
              </a:spcAft>
              <a:buClr>
                <a:schemeClr val="accent2"/>
              </a:buClr>
              <a:buSzPts val="5200"/>
              <a:buNone/>
              <a:defRPr sz="5200">
                <a:solidFill>
                  <a:schemeClr val="accent2"/>
                </a:solidFill>
              </a:defRPr>
            </a:lvl9pPr>
          </a:lstStyle>
          <a:p>
            <a:endParaRPr/>
          </a:p>
        </p:txBody>
      </p:sp>
      <p:sp>
        <p:nvSpPr>
          <p:cNvPr id="1842" name="Google Shape;1842;p24"/>
          <p:cNvSpPr txBox="1">
            <a:spLocks noGrp="1"/>
          </p:cNvSpPr>
          <p:nvPr>
            <p:ph type="subTitle" idx="1"/>
          </p:nvPr>
        </p:nvSpPr>
        <p:spPr>
          <a:xfrm>
            <a:off x="709600" y="1654575"/>
            <a:ext cx="3477000" cy="102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2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grpSp>
        <p:nvGrpSpPr>
          <p:cNvPr id="1844" name="Google Shape;1844;p24"/>
          <p:cNvGrpSpPr/>
          <p:nvPr/>
        </p:nvGrpSpPr>
        <p:grpSpPr>
          <a:xfrm flipH="1">
            <a:off x="5239918" y="3326984"/>
            <a:ext cx="2638315" cy="4402295"/>
            <a:chOff x="238125" y="1025750"/>
            <a:chExt cx="844450" cy="1409050"/>
          </a:xfrm>
        </p:grpSpPr>
        <p:sp>
          <p:nvSpPr>
            <p:cNvPr id="1845" name="Google Shape;1845;p24"/>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24"/>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24"/>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24"/>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24"/>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24"/>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24"/>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24"/>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24"/>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24"/>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24"/>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24"/>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24"/>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24"/>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24"/>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24"/>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24"/>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24"/>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24"/>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24"/>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24"/>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24"/>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24"/>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24"/>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24"/>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24"/>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24"/>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24"/>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24"/>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24"/>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24"/>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24"/>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24"/>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24"/>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24"/>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24"/>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24"/>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24"/>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24"/>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24"/>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24"/>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24"/>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24"/>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24"/>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24"/>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24"/>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24"/>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24"/>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24"/>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24"/>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5" name="Google Shape;1895;p24"/>
          <p:cNvGrpSpPr/>
          <p:nvPr/>
        </p:nvGrpSpPr>
        <p:grpSpPr>
          <a:xfrm rot="-7200010">
            <a:off x="6108894" y="-906108"/>
            <a:ext cx="3689693" cy="3228474"/>
            <a:chOff x="1067625" y="-1658125"/>
            <a:chExt cx="2887550" cy="2526600"/>
          </a:xfrm>
        </p:grpSpPr>
        <p:sp>
          <p:nvSpPr>
            <p:cNvPr id="1896" name="Google Shape;1896;p24"/>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24"/>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24"/>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24"/>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24"/>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24"/>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2324963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gradFill>
          <a:gsLst>
            <a:gs pos="0">
              <a:schemeClr val="dk2"/>
            </a:gs>
            <a:gs pos="100000">
              <a:schemeClr val="lt1"/>
            </a:gs>
          </a:gsLst>
          <a:lin ang="5400012" scaled="0"/>
        </a:gradFill>
        <a:effectLst/>
      </p:bgPr>
    </p:bg>
    <p:spTree>
      <p:nvGrpSpPr>
        <p:cNvPr id="1" name="Shape 222"/>
        <p:cNvGrpSpPr/>
        <p:nvPr/>
      </p:nvGrpSpPr>
      <p:grpSpPr>
        <a:xfrm>
          <a:off x="0" y="0"/>
          <a:ext cx="0" cy="0"/>
          <a:chOff x="0" y="0"/>
          <a:chExt cx="0" cy="0"/>
        </a:xfrm>
      </p:grpSpPr>
      <p:sp>
        <p:nvSpPr>
          <p:cNvPr id="223" name="Google Shape;223;p3"/>
          <p:cNvSpPr txBox="1">
            <a:spLocks noGrp="1"/>
          </p:cNvSpPr>
          <p:nvPr>
            <p:ph type="title"/>
          </p:nvPr>
        </p:nvSpPr>
        <p:spPr>
          <a:xfrm>
            <a:off x="709606" y="2763975"/>
            <a:ext cx="5115000" cy="10506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24" name="Google Shape;224;p3"/>
          <p:cNvSpPr txBox="1">
            <a:spLocks noGrp="1"/>
          </p:cNvSpPr>
          <p:nvPr>
            <p:ph type="title" idx="2" hasCustomPrompt="1"/>
          </p:nvPr>
        </p:nvSpPr>
        <p:spPr>
          <a:xfrm>
            <a:off x="709618" y="1328925"/>
            <a:ext cx="1626600" cy="12861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7500" b="1">
                <a:latin typeface="Roboto Mono"/>
                <a:ea typeface="Roboto Mono"/>
                <a:cs typeface="Roboto Mono"/>
                <a:sym typeface="Roboto Mono"/>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5" name="Google Shape;225;p3"/>
          <p:cNvSpPr>
            <a:spLocks noGrp="1"/>
          </p:cNvSpPr>
          <p:nvPr>
            <p:ph type="pic" idx="3"/>
          </p:nvPr>
        </p:nvSpPr>
        <p:spPr>
          <a:xfrm>
            <a:off x="5796194" y="819150"/>
            <a:ext cx="2638200" cy="3505200"/>
          </a:xfrm>
          <a:prstGeom prst="snip2DiagRect">
            <a:avLst>
              <a:gd name="adj1" fmla="val 0"/>
              <a:gd name="adj2" fmla="val 16667"/>
            </a:avLst>
          </a:prstGeom>
          <a:noFill/>
          <a:ln>
            <a:noFill/>
          </a:ln>
        </p:spPr>
        <p:txBody>
          <a:bodyPr/>
          <a:lstStyle/>
          <a:p>
            <a:endParaRPr lang="en-US"/>
          </a:p>
        </p:txBody>
      </p:sp>
      <p:grpSp>
        <p:nvGrpSpPr>
          <p:cNvPr id="226" name="Google Shape;226;p3"/>
          <p:cNvGrpSpPr/>
          <p:nvPr/>
        </p:nvGrpSpPr>
        <p:grpSpPr>
          <a:xfrm flipH="1">
            <a:off x="-7" y="4095759"/>
            <a:ext cx="2638315" cy="4402295"/>
            <a:chOff x="238125" y="1025750"/>
            <a:chExt cx="844450" cy="1409050"/>
          </a:xfrm>
        </p:grpSpPr>
        <p:sp>
          <p:nvSpPr>
            <p:cNvPr id="227" name="Google Shape;227;p3"/>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3"/>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3"/>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 name="Google Shape;277;p3"/>
          <p:cNvGrpSpPr/>
          <p:nvPr/>
        </p:nvGrpSpPr>
        <p:grpSpPr>
          <a:xfrm flipH="1">
            <a:off x="8515343" y="3162309"/>
            <a:ext cx="2638315" cy="4402295"/>
            <a:chOff x="238125" y="1025750"/>
            <a:chExt cx="844450" cy="1409050"/>
          </a:xfrm>
        </p:grpSpPr>
        <p:sp>
          <p:nvSpPr>
            <p:cNvPr id="278" name="Google Shape;278;p3"/>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3"/>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3"/>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3"/>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3"/>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3"/>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3"/>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3"/>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3"/>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3"/>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3"/>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3"/>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3"/>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3"/>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3"/>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3"/>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3"/>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82"/>
        <p:cNvGrpSpPr/>
        <p:nvPr/>
      </p:nvGrpSpPr>
      <p:grpSpPr>
        <a:xfrm>
          <a:off x="0" y="0"/>
          <a:ext cx="0" cy="0"/>
          <a:chOff x="0" y="0"/>
          <a:chExt cx="0" cy="0"/>
        </a:xfrm>
      </p:grpSpPr>
      <p:sp>
        <p:nvSpPr>
          <p:cNvPr id="583" name="Google Shape;583;p8"/>
          <p:cNvSpPr txBox="1">
            <a:spLocks noGrp="1"/>
          </p:cNvSpPr>
          <p:nvPr>
            <p:ph type="title"/>
          </p:nvPr>
        </p:nvSpPr>
        <p:spPr>
          <a:xfrm>
            <a:off x="1388100" y="2584012"/>
            <a:ext cx="6367800" cy="20298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6000"/>
              <a:buNone/>
              <a:defRPr sz="78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grpSp>
        <p:nvGrpSpPr>
          <p:cNvPr id="584" name="Google Shape;584;p8"/>
          <p:cNvGrpSpPr/>
          <p:nvPr/>
        </p:nvGrpSpPr>
        <p:grpSpPr>
          <a:xfrm>
            <a:off x="1790692" y="4254685"/>
            <a:ext cx="2638315" cy="4402295"/>
            <a:chOff x="238125" y="1025750"/>
            <a:chExt cx="844450" cy="1409050"/>
          </a:xfrm>
        </p:grpSpPr>
        <p:sp>
          <p:nvSpPr>
            <p:cNvPr id="585" name="Google Shape;585;p8"/>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8"/>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8"/>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8"/>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8"/>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8"/>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8"/>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8"/>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8"/>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8"/>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8"/>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8"/>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8"/>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8"/>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8"/>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8"/>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8"/>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8"/>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8"/>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8"/>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8"/>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8"/>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8"/>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8"/>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8"/>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8"/>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8"/>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8"/>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8"/>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8"/>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8"/>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8"/>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8"/>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8"/>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8"/>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8"/>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8"/>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8"/>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8"/>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8"/>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8"/>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8"/>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8"/>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8"/>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8"/>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8"/>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8"/>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8"/>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8"/>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8"/>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 name="Google Shape;635;p8"/>
          <p:cNvGrpSpPr/>
          <p:nvPr/>
        </p:nvGrpSpPr>
        <p:grpSpPr>
          <a:xfrm>
            <a:off x="4571398" y="4254685"/>
            <a:ext cx="2638315" cy="4402295"/>
            <a:chOff x="238125" y="1025750"/>
            <a:chExt cx="844450" cy="1409050"/>
          </a:xfrm>
        </p:grpSpPr>
        <p:sp>
          <p:nvSpPr>
            <p:cNvPr id="636" name="Google Shape;636;p8"/>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8"/>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8"/>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8"/>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8"/>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8"/>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8"/>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8"/>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8"/>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8"/>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8"/>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8"/>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8"/>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8"/>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8"/>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8"/>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8"/>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8"/>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8"/>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8"/>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8"/>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8"/>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8"/>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8"/>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8"/>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8"/>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8"/>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8"/>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8"/>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8"/>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8"/>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8"/>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8"/>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8"/>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8"/>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8"/>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8"/>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8"/>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8"/>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8"/>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8"/>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8"/>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8"/>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8"/>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8"/>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8"/>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8"/>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8"/>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8"/>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8"/>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 name="Google Shape;686;p8"/>
          <p:cNvGrpSpPr/>
          <p:nvPr/>
        </p:nvGrpSpPr>
        <p:grpSpPr>
          <a:xfrm>
            <a:off x="-990008" y="4254685"/>
            <a:ext cx="2638315" cy="4402295"/>
            <a:chOff x="238125" y="1025750"/>
            <a:chExt cx="844450" cy="1409050"/>
          </a:xfrm>
        </p:grpSpPr>
        <p:sp>
          <p:nvSpPr>
            <p:cNvPr id="687" name="Google Shape;687;p8"/>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8"/>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8"/>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8"/>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8"/>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8"/>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8"/>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8"/>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8"/>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8"/>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8"/>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8"/>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8"/>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8"/>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8"/>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8"/>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8"/>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8"/>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8"/>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8"/>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8"/>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8"/>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8"/>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8"/>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8"/>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8"/>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8"/>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8"/>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8"/>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8"/>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8"/>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8"/>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8"/>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8"/>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8"/>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8"/>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8"/>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8"/>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8"/>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8"/>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8"/>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8"/>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8"/>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8"/>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8"/>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8"/>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8"/>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8"/>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8"/>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8"/>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 name="Google Shape;737;p8"/>
          <p:cNvGrpSpPr/>
          <p:nvPr/>
        </p:nvGrpSpPr>
        <p:grpSpPr>
          <a:xfrm rot="10800000">
            <a:off x="6226435" y="-1787435"/>
            <a:ext cx="3689134" cy="3227984"/>
            <a:chOff x="1067625" y="-1658125"/>
            <a:chExt cx="2887550" cy="2526600"/>
          </a:xfrm>
        </p:grpSpPr>
        <p:sp>
          <p:nvSpPr>
            <p:cNvPr id="738" name="Google Shape;738;p8"/>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8"/>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8"/>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8"/>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8"/>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8"/>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44"/>
        <p:cNvGrpSpPr/>
        <p:nvPr/>
      </p:nvGrpSpPr>
      <p:grpSpPr>
        <a:xfrm>
          <a:off x="0" y="0"/>
          <a:ext cx="0" cy="0"/>
          <a:chOff x="0" y="0"/>
          <a:chExt cx="0" cy="0"/>
        </a:xfrm>
      </p:grpSpPr>
      <p:sp>
        <p:nvSpPr>
          <p:cNvPr id="745" name="Google Shape;745;p9"/>
          <p:cNvSpPr txBox="1">
            <a:spLocks noGrp="1"/>
          </p:cNvSpPr>
          <p:nvPr>
            <p:ph type="title"/>
          </p:nvPr>
        </p:nvSpPr>
        <p:spPr>
          <a:xfrm flipH="1">
            <a:off x="4402315" y="1514050"/>
            <a:ext cx="4357800" cy="8418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746" name="Google Shape;746;p9"/>
          <p:cNvSpPr txBox="1">
            <a:spLocks noGrp="1"/>
          </p:cNvSpPr>
          <p:nvPr>
            <p:ph type="subTitle" idx="1"/>
          </p:nvPr>
        </p:nvSpPr>
        <p:spPr>
          <a:xfrm flipH="1">
            <a:off x="4402314" y="2262050"/>
            <a:ext cx="4357800" cy="1367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747" name="Google Shape;747;p9"/>
          <p:cNvGrpSpPr/>
          <p:nvPr/>
        </p:nvGrpSpPr>
        <p:grpSpPr>
          <a:xfrm>
            <a:off x="1790692" y="4254685"/>
            <a:ext cx="2638315" cy="4402295"/>
            <a:chOff x="238125" y="1025750"/>
            <a:chExt cx="844450" cy="1409050"/>
          </a:xfrm>
        </p:grpSpPr>
        <p:sp>
          <p:nvSpPr>
            <p:cNvPr id="748" name="Google Shape;748;p9"/>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9"/>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9"/>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9"/>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9"/>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9"/>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9"/>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9"/>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9"/>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9"/>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9"/>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9"/>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9"/>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9"/>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9"/>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9"/>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9"/>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9"/>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9"/>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9"/>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9"/>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9"/>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9"/>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9"/>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9"/>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9"/>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9"/>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9"/>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9"/>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9"/>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9"/>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9"/>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9"/>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9"/>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9"/>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9"/>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9"/>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9"/>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9"/>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9"/>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9"/>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9"/>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9"/>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9"/>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9"/>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9"/>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9"/>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9"/>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9"/>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9"/>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9"/>
          <p:cNvGrpSpPr/>
          <p:nvPr/>
        </p:nvGrpSpPr>
        <p:grpSpPr>
          <a:xfrm>
            <a:off x="6685948" y="3264085"/>
            <a:ext cx="2638315" cy="4402295"/>
            <a:chOff x="238125" y="1025750"/>
            <a:chExt cx="844450" cy="1409050"/>
          </a:xfrm>
        </p:grpSpPr>
        <p:sp>
          <p:nvSpPr>
            <p:cNvPr id="799" name="Google Shape;799;p9"/>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9"/>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9"/>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9"/>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9"/>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9"/>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9"/>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9"/>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9"/>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9"/>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9"/>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9"/>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9"/>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9"/>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9"/>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9"/>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9"/>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9"/>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9"/>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9"/>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9"/>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9"/>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9"/>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9"/>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9"/>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9"/>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9"/>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9"/>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9"/>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9"/>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9"/>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9"/>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9"/>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9"/>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9"/>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9"/>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9"/>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9"/>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9"/>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9"/>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9"/>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9"/>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9"/>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9"/>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9"/>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9"/>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9"/>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9"/>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9"/>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9"/>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9"/>
          <p:cNvGrpSpPr/>
          <p:nvPr/>
        </p:nvGrpSpPr>
        <p:grpSpPr>
          <a:xfrm>
            <a:off x="-990008" y="4254685"/>
            <a:ext cx="2638315" cy="4402295"/>
            <a:chOff x="238125" y="1025750"/>
            <a:chExt cx="844450" cy="1409050"/>
          </a:xfrm>
        </p:grpSpPr>
        <p:sp>
          <p:nvSpPr>
            <p:cNvPr id="850" name="Google Shape;850;p9"/>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9"/>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9"/>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9"/>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9"/>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9"/>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9"/>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9"/>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9"/>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9"/>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9"/>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9"/>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9"/>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9"/>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9"/>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9"/>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9"/>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9"/>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9"/>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9"/>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9"/>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9"/>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9"/>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9"/>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9"/>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9"/>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9"/>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9"/>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9"/>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9"/>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9"/>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9"/>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9"/>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9"/>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9"/>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9"/>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9"/>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9"/>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9"/>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9"/>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9"/>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9"/>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9"/>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9"/>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9"/>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9"/>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9"/>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9"/>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9"/>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9"/>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 name="Google Shape;900;p9"/>
          <p:cNvGrpSpPr/>
          <p:nvPr/>
        </p:nvGrpSpPr>
        <p:grpSpPr>
          <a:xfrm rot="10800000">
            <a:off x="-260090" y="-1473110"/>
            <a:ext cx="3689134" cy="3227984"/>
            <a:chOff x="1067625" y="-1658125"/>
            <a:chExt cx="2887550" cy="2526600"/>
          </a:xfrm>
        </p:grpSpPr>
        <p:sp>
          <p:nvSpPr>
            <p:cNvPr id="901" name="Google Shape;901;p9"/>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9"/>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9"/>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9"/>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9"/>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9"/>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07"/>
        <p:cNvGrpSpPr/>
        <p:nvPr/>
      </p:nvGrpSpPr>
      <p:grpSpPr>
        <a:xfrm>
          <a:off x="0" y="0"/>
          <a:ext cx="0" cy="0"/>
          <a:chOff x="0" y="0"/>
          <a:chExt cx="0" cy="0"/>
        </a:xfrm>
      </p:grpSpPr>
      <p:sp>
        <p:nvSpPr>
          <p:cNvPr id="908" name="Google Shape;908;p10"/>
          <p:cNvSpPr txBox="1">
            <a:spLocks noGrp="1"/>
          </p:cNvSpPr>
          <p:nvPr>
            <p:ph type="title"/>
          </p:nvPr>
        </p:nvSpPr>
        <p:spPr>
          <a:xfrm>
            <a:off x="1960200" y="3343275"/>
            <a:ext cx="5223600" cy="1267500"/>
          </a:xfrm>
          <a:prstGeom prst="rect">
            <a:avLst/>
          </a:prstGeom>
          <a:solidFill>
            <a:schemeClr val="lt1"/>
          </a:solidFill>
        </p:spPr>
        <p:txBody>
          <a:bodyPr spcFirstLastPara="1" wrap="square" lIns="91425" tIns="91425" rIns="91425" bIns="91425" anchor="t" anchorCtr="0">
            <a:noAutofit/>
          </a:bodyPr>
          <a:lstStyle>
            <a:lvl1pPr lvl="0" algn="ctr" rtl="0">
              <a:spcBef>
                <a:spcPts val="0"/>
              </a:spcBef>
              <a:spcAft>
                <a:spcPts val="0"/>
              </a:spcAft>
              <a:buSzPts val="2800"/>
              <a:buNone/>
              <a:defRPr sz="35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grpSp>
        <p:nvGrpSpPr>
          <p:cNvPr id="909" name="Google Shape;909;p10"/>
          <p:cNvGrpSpPr/>
          <p:nvPr/>
        </p:nvGrpSpPr>
        <p:grpSpPr>
          <a:xfrm rot="10800000">
            <a:off x="-8" y="-1946090"/>
            <a:ext cx="2638315" cy="4402295"/>
            <a:chOff x="238125" y="1025750"/>
            <a:chExt cx="844450" cy="1409050"/>
          </a:xfrm>
        </p:grpSpPr>
        <p:sp>
          <p:nvSpPr>
            <p:cNvPr id="910" name="Google Shape;910;p10"/>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10"/>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 name="Google Shape;912;p10"/>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10"/>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 name="Google Shape;914;p10"/>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10"/>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10"/>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10"/>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10"/>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10"/>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10"/>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10"/>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10"/>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10"/>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10"/>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10"/>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10"/>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10"/>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10"/>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10"/>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10"/>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10"/>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10"/>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10"/>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10"/>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10"/>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10"/>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10"/>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10"/>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10"/>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10"/>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10"/>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10"/>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10"/>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10"/>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10"/>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10"/>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10"/>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10"/>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10"/>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10"/>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10"/>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10"/>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10"/>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10"/>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10"/>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10"/>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10"/>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10"/>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10"/>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 name="Google Shape;960;p10"/>
          <p:cNvGrpSpPr/>
          <p:nvPr/>
        </p:nvGrpSpPr>
        <p:grpSpPr>
          <a:xfrm rot="10800000">
            <a:off x="7183810" y="2456190"/>
            <a:ext cx="3689134" cy="3227984"/>
            <a:chOff x="1067625" y="-1658125"/>
            <a:chExt cx="2887550" cy="2526600"/>
          </a:xfrm>
        </p:grpSpPr>
        <p:sp>
          <p:nvSpPr>
            <p:cNvPr id="961" name="Google Shape;961;p10"/>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10"/>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10"/>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10"/>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10"/>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10"/>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able of contents">
  <p:cSld name="BLANK_1">
    <p:bg>
      <p:bgPr>
        <a:gradFill>
          <a:gsLst>
            <a:gs pos="0">
              <a:schemeClr val="dk2"/>
            </a:gs>
            <a:gs pos="100000">
              <a:schemeClr val="lt1"/>
            </a:gs>
          </a:gsLst>
          <a:lin ang="5400012" scaled="0"/>
        </a:gradFill>
        <a:effectLst/>
      </p:bgPr>
    </p:bg>
    <p:spTree>
      <p:nvGrpSpPr>
        <p:cNvPr id="1" name="Shape 1073"/>
        <p:cNvGrpSpPr/>
        <p:nvPr/>
      </p:nvGrpSpPr>
      <p:grpSpPr>
        <a:xfrm>
          <a:off x="0" y="0"/>
          <a:ext cx="0" cy="0"/>
          <a:chOff x="0" y="0"/>
          <a:chExt cx="0" cy="0"/>
        </a:xfrm>
      </p:grpSpPr>
      <p:sp>
        <p:nvSpPr>
          <p:cNvPr id="1074" name="Google Shape;1074;p13"/>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sz="3500"/>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sp>
        <p:nvSpPr>
          <p:cNvPr id="1075" name="Google Shape;1075;p13"/>
          <p:cNvSpPr txBox="1">
            <a:spLocks noGrp="1"/>
          </p:cNvSpPr>
          <p:nvPr>
            <p:ph type="title" idx="2" hasCustomPrompt="1"/>
          </p:nvPr>
        </p:nvSpPr>
        <p:spPr>
          <a:xfrm>
            <a:off x="3320925" y="1893113"/>
            <a:ext cx="8025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500" b="1">
                <a:latin typeface="Roboto Mono"/>
                <a:ea typeface="Roboto Mono"/>
                <a:cs typeface="Roboto Mono"/>
                <a:sym typeface="Roboto Mono"/>
              </a:defRPr>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1076" name="Google Shape;1076;p13"/>
          <p:cNvSpPr txBox="1">
            <a:spLocks noGrp="1"/>
          </p:cNvSpPr>
          <p:nvPr>
            <p:ph type="title" idx="3" hasCustomPrompt="1"/>
          </p:nvPr>
        </p:nvSpPr>
        <p:spPr>
          <a:xfrm>
            <a:off x="5020575" y="1893113"/>
            <a:ext cx="8025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500"/>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1077" name="Google Shape;1077;p13"/>
          <p:cNvSpPr txBox="1">
            <a:spLocks noGrp="1"/>
          </p:cNvSpPr>
          <p:nvPr>
            <p:ph type="title" idx="4" hasCustomPrompt="1"/>
          </p:nvPr>
        </p:nvSpPr>
        <p:spPr>
          <a:xfrm>
            <a:off x="3320925" y="2854382"/>
            <a:ext cx="8025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500"/>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1078" name="Google Shape;1078;p13"/>
          <p:cNvSpPr txBox="1">
            <a:spLocks noGrp="1"/>
          </p:cNvSpPr>
          <p:nvPr>
            <p:ph type="title" idx="5" hasCustomPrompt="1"/>
          </p:nvPr>
        </p:nvSpPr>
        <p:spPr>
          <a:xfrm>
            <a:off x="5020575" y="2854382"/>
            <a:ext cx="8025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500"/>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1079" name="Google Shape;1079;p13"/>
          <p:cNvSpPr txBox="1">
            <a:spLocks noGrp="1"/>
          </p:cNvSpPr>
          <p:nvPr>
            <p:ph type="title" idx="6" hasCustomPrompt="1"/>
          </p:nvPr>
        </p:nvSpPr>
        <p:spPr>
          <a:xfrm>
            <a:off x="3320925" y="3815651"/>
            <a:ext cx="8025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500"/>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1080" name="Google Shape;1080;p13"/>
          <p:cNvSpPr txBox="1">
            <a:spLocks noGrp="1"/>
          </p:cNvSpPr>
          <p:nvPr>
            <p:ph type="title" idx="7" hasCustomPrompt="1"/>
          </p:nvPr>
        </p:nvSpPr>
        <p:spPr>
          <a:xfrm>
            <a:off x="5020575" y="3815651"/>
            <a:ext cx="802500" cy="5028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1"/>
              </a:buClr>
              <a:buSzPts val="3000"/>
              <a:buNone/>
              <a:defRPr sz="3500"/>
            </a:lvl1pPr>
            <a:lvl2pPr lvl="1" rtl="0">
              <a:spcBef>
                <a:spcPts val="0"/>
              </a:spcBef>
              <a:spcAft>
                <a:spcPts val="0"/>
              </a:spcAft>
              <a:buClr>
                <a:schemeClr val="accent1"/>
              </a:buClr>
              <a:buSzPts val="3000"/>
              <a:buNone/>
              <a:defRPr sz="3000">
                <a:solidFill>
                  <a:schemeClr val="accent1"/>
                </a:solidFill>
              </a:defRPr>
            </a:lvl2pPr>
            <a:lvl3pPr lvl="2" rtl="0">
              <a:spcBef>
                <a:spcPts val="0"/>
              </a:spcBef>
              <a:spcAft>
                <a:spcPts val="0"/>
              </a:spcAft>
              <a:buClr>
                <a:schemeClr val="accent1"/>
              </a:buClr>
              <a:buSzPts val="3000"/>
              <a:buNone/>
              <a:defRPr sz="3000">
                <a:solidFill>
                  <a:schemeClr val="accent1"/>
                </a:solidFill>
              </a:defRPr>
            </a:lvl3pPr>
            <a:lvl4pPr lvl="3" rtl="0">
              <a:spcBef>
                <a:spcPts val="0"/>
              </a:spcBef>
              <a:spcAft>
                <a:spcPts val="0"/>
              </a:spcAft>
              <a:buClr>
                <a:schemeClr val="accent1"/>
              </a:buClr>
              <a:buSzPts val="3000"/>
              <a:buNone/>
              <a:defRPr sz="3000">
                <a:solidFill>
                  <a:schemeClr val="accent1"/>
                </a:solidFill>
              </a:defRPr>
            </a:lvl4pPr>
            <a:lvl5pPr lvl="4" rtl="0">
              <a:spcBef>
                <a:spcPts val="0"/>
              </a:spcBef>
              <a:spcAft>
                <a:spcPts val="0"/>
              </a:spcAft>
              <a:buClr>
                <a:schemeClr val="accent1"/>
              </a:buClr>
              <a:buSzPts val="3000"/>
              <a:buNone/>
              <a:defRPr sz="3000">
                <a:solidFill>
                  <a:schemeClr val="accent1"/>
                </a:solidFill>
              </a:defRPr>
            </a:lvl5pPr>
            <a:lvl6pPr lvl="5" rtl="0">
              <a:spcBef>
                <a:spcPts val="0"/>
              </a:spcBef>
              <a:spcAft>
                <a:spcPts val="0"/>
              </a:spcAft>
              <a:buClr>
                <a:schemeClr val="accent1"/>
              </a:buClr>
              <a:buSzPts val="3000"/>
              <a:buNone/>
              <a:defRPr sz="3000">
                <a:solidFill>
                  <a:schemeClr val="accent1"/>
                </a:solidFill>
              </a:defRPr>
            </a:lvl6pPr>
            <a:lvl7pPr lvl="6" rtl="0">
              <a:spcBef>
                <a:spcPts val="0"/>
              </a:spcBef>
              <a:spcAft>
                <a:spcPts val="0"/>
              </a:spcAft>
              <a:buClr>
                <a:schemeClr val="accent1"/>
              </a:buClr>
              <a:buSzPts val="3000"/>
              <a:buNone/>
              <a:defRPr sz="3000">
                <a:solidFill>
                  <a:schemeClr val="accent1"/>
                </a:solidFill>
              </a:defRPr>
            </a:lvl7pPr>
            <a:lvl8pPr lvl="7" rtl="0">
              <a:spcBef>
                <a:spcPts val="0"/>
              </a:spcBef>
              <a:spcAft>
                <a:spcPts val="0"/>
              </a:spcAft>
              <a:buClr>
                <a:schemeClr val="accent1"/>
              </a:buClr>
              <a:buSzPts val="3000"/>
              <a:buNone/>
              <a:defRPr sz="3000">
                <a:solidFill>
                  <a:schemeClr val="accent1"/>
                </a:solidFill>
              </a:defRPr>
            </a:lvl8pPr>
            <a:lvl9pPr lvl="8" rtl="0">
              <a:spcBef>
                <a:spcPts val="0"/>
              </a:spcBef>
              <a:spcAft>
                <a:spcPts val="0"/>
              </a:spcAft>
              <a:buClr>
                <a:schemeClr val="accent1"/>
              </a:buClr>
              <a:buSzPts val="3000"/>
              <a:buNone/>
              <a:defRPr sz="3000">
                <a:solidFill>
                  <a:schemeClr val="accent1"/>
                </a:solidFill>
              </a:defRPr>
            </a:lvl9pPr>
          </a:lstStyle>
          <a:p>
            <a:r>
              <a:t>xx%</a:t>
            </a:r>
          </a:p>
        </p:txBody>
      </p:sp>
      <p:sp>
        <p:nvSpPr>
          <p:cNvPr id="1081" name="Google Shape;1081;p13"/>
          <p:cNvSpPr txBox="1">
            <a:spLocks noGrp="1"/>
          </p:cNvSpPr>
          <p:nvPr>
            <p:ph type="subTitle" idx="1"/>
          </p:nvPr>
        </p:nvSpPr>
        <p:spPr>
          <a:xfrm>
            <a:off x="1629825" y="1893113"/>
            <a:ext cx="1551000" cy="5028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accent2"/>
              </a:buClr>
              <a:buSzPts val="2200"/>
              <a:buFont typeface="Zen Antique"/>
              <a:buNone/>
              <a:defRPr sz="2200">
                <a:latin typeface="Roboto Mono SemiBold"/>
                <a:ea typeface="Roboto Mono SemiBold"/>
                <a:cs typeface="Roboto Mono SemiBold"/>
                <a:sym typeface="Roboto Mono SemiBo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2" name="Google Shape;1082;p13"/>
          <p:cNvSpPr txBox="1">
            <a:spLocks noGrp="1"/>
          </p:cNvSpPr>
          <p:nvPr>
            <p:ph type="subTitle" idx="8"/>
          </p:nvPr>
        </p:nvSpPr>
        <p:spPr>
          <a:xfrm>
            <a:off x="1629825" y="2854382"/>
            <a:ext cx="1551000" cy="5028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accent2"/>
              </a:buClr>
              <a:buSzPts val="2200"/>
              <a:buFont typeface="Zen Antique"/>
              <a:buNone/>
              <a:defRPr sz="2200">
                <a:latin typeface="Roboto Mono SemiBold"/>
                <a:ea typeface="Roboto Mono SemiBold"/>
                <a:cs typeface="Roboto Mono SemiBold"/>
                <a:sym typeface="Roboto Mono SemiBo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3" name="Google Shape;1083;p13"/>
          <p:cNvSpPr txBox="1">
            <a:spLocks noGrp="1"/>
          </p:cNvSpPr>
          <p:nvPr>
            <p:ph type="subTitle" idx="9"/>
          </p:nvPr>
        </p:nvSpPr>
        <p:spPr>
          <a:xfrm>
            <a:off x="1629825" y="3815651"/>
            <a:ext cx="1551000" cy="5028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Clr>
                <a:schemeClr val="accent2"/>
              </a:buClr>
              <a:buSzPts val="2200"/>
              <a:buFont typeface="Zen Antique"/>
              <a:buNone/>
              <a:defRPr sz="2200">
                <a:latin typeface="Roboto Mono SemiBold"/>
                <a:ea typeface="Roboto Mono SemiBold"/>
                <a:cs typeface="Roboto Mono SemiBold"/>
                <a:sym typeface="Roboto Mono SemiBo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4" name="Google Shape;1084;p13"/>
          <p:cNvSpPr txBox="1">
            <a:spLocks noGrp="1"/>
          </p:cNvSpPr>
          <p:nvPr>
            <p:ph type="subTitle" idx="13"/>
          </p:nvPr>
        </p:nvSpPr>
        <p:spPr>
          <a:xfrm>
            <a:off x="5963175" y="1893113"/>
            <a:ext cx="1551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2200"/>
              <a:buFont typeface="Zen Antique"/>
              <a:buNone/>
              <a:defRPr sz="2200">
                <a:latin typeface="Roboto Mono SemiBold"/>
                <a:ea typeface="Roboto Mono SemiBold"/>
                <a:cs typeface="Roboto Mono SemiBold"/>
                <a:sym typeface="Roboto Mono SemiBo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5" name="Google Shape;1085;p13"/>
          <p:cNvSpPr txBox="1">
            <a:spLocks noGrp="1"/>
          </p:cNvSpPr>
          <p:nvPr>
            <p:ph type="subTitle" idx="14"/>
          </p:nvPr>
        </p:nvSpPr>
        <p:spPr>
          <a:xfrm>
            <a:off x="5963175" y="2854382"/>
            <a:ext cx="1551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2200"/>
              <a:buFont typeface="Zen Antique"/>
              <a:buNone/>
              <a:defRPr sz="2200">
                <a:latin typeface="Roboto Mono SemiBold"/>
                <a:ea typeface="Roboto Mono SemiBold"/>
                <a:cs typeface="Roboto Mono SemiBold"/>
                <a:sym typeface="Roboto Mono SemiBo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1086" name="Google Shape;1086;p13"/>
          <p:cNvSpPr txBox="1">
            <a:spLocks noGrp="1"/>
          </p:cNvSpPr>
          <p:nvPr>
            <p:ph type="subTitle" idx="15"/>
          </p:nvPr>
        </p:nvSpPr>
        <p:spPr>
          <a:xfrm>
            <a:off x="5963175" y="3815651"/>
            <a:ext cx="1551000" cy="5028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Clr>
                <a:schemeClr val="accent2"/>
              </a:buClr>
              <a:buSzPts val="2200"/>
              <a:buFont typeface="Zen Antique"/>
              <a:buNone/>
              <a:defRPr sz="2200">
                <a:latin typeface="Roboto Mono SemiBold"/>
                <a:ea typeface="Roboto Mono SemiBold"/>
                <a:cs typeface="Roboto Mono SemiBold"/>
                <a:sym typeface="Roboto Mono SemiBold"/>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grpSp>
        <p:nvGrpSpPr>
          <p:cNvPr id="1087" name="Google Shape;1087;p13"/>
          <p:cNvGrpSpPr/>
          <p:nvPr/>
        </p:nvGrpSpPr>
        <p:grpSpPr>
          <a:xfrm flipH="1">
            <a:off x="-1370432" y="844784"/>
            <a:ext cx="2638315" cy="4402295"/>
            <a:chOff x="238125" y="1025750"/>
            <a:chExt cx="844450" cy="1409050"/>
          </a:xfrm>
        </p:grpSpPr>
        <p:sp>
          <p:nvSpPr>
            <p:cNvPr id="1088" name="Google Shape;1088;p13"/>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13"/>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13"/>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13"/>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13"/>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13"/>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13"/>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13"/>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13"/>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13"/>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13"/>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13"/>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13"/>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13"/>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13"/>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13"/>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13"/>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13"/>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13"/>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13"/>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13"/>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13"/>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13"/>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13"/>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13"/>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13"/>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13"/>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13"/>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13"/>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13"/>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13"/>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13"/>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13"/>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13"/>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13"/>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13"/>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13"/>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13"/>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13"/>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13"/>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13"/>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13"/>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13"/>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13"/>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13"/>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13"/>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13"/>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13"/>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13"/>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13"/>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13"/>
          <p:cNvGrpSpPr/>
          <p:nvPr/>
        </p:nvGrpSpPr>
        <p:grpSpPr>
          <a:xfrm rot="5400000">
            <a:off x="7423677" y="2243089"/>
            <a:ext cx="3689423" cy="3228237"/>
            <a:chOff x="1067625" y="-1658125"/>
            <a:chExt cx="2887550" cy="2526600"/>
          </a:xfrm>
        </p:grpSpPr>
        <p:sp>
          <p:nvSpPr>
            <p:cNvPr id="1139" name="Google Shape;1139;p13"/>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13"/>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13"/>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13"/>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13"/>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13"/>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2">
  <p:cSld name="CUSTOM_18">
    <p:spTree>
      <p:nvGrpSpPr>
        <p:cNvPr id="1" name="Shape 1496"/>
        <p:cNvGrpSpPr/>
        <p:nvPr/>
      </p:nvGrpSpPr>
      <p:grpSpPr>
        <a:xfrm>
          <a:off x="0" y="0"/>
          <a:ext cx="0" cy="0"/>
          <a:chOff x="0" y="0"/>
          <a:chExt cx="0" cy="0"/>
        </a:xfrm>
      </p:grpSpPr>
      <p:sp>
        <p:nvSpPr>
          <p:cNvPr id="1497" name="Google Shape;1497;p18"/>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100"/>
              <a:buNone/>
              <a:defRPr sz="3500"/>
            </a:lvl1pPr>
            <a:lvl2pPr lvl="1" algn="ctr" rtl="0">
              <a:spcBef>
                <a:spcPts val="0"/>
              </a:spcBef>
              <a:spcAft>
                <a:spcPts val="0"/>
              </a:spcAft>
              <a:buSzPts val="3100"/>
              <a:buNone/>
              <a:defRPr sz="3100"/>
            </a:lvl2pPr>
            <a:lvl3pPr lvl="2" algn="ctr" rtl="0">
              <a:spcBef>
                <a:spcPts val="0"/>
              </a:spcBef>
              <a:spcAft>
                <a:spcPts val="0"/>
              </a:spcAft>
              <a:buSzPts val="3100"/>
              <a:buNone/>
              <a:defRPr sz="3100"/>
            </a:lvl3pPr>
            <a:lvl4pPr lvl="3" algn="ctr" rtl="0">
              <a:spcBef>
                <a:spcPts val="0"/>
              </a:spcBef>
              <a:spcAft>
                <a:spcPts val="0"/>
              </a:spcAft>
              <a:buSzPts val="3100"/>
              <a:buNone/>
              <a:defRPr sz="3100"/>
            </a:lvl4pPr>
            <a:lvl5pPr lvl="4" algn="ctr" rtl="0">
              <a:spcBef>
                <a:spcPts val="0"/>
              </a:spcBef>
              <a:spcAft>
                <a:spcPts val="0"/>
              </a:spcAft>
              <a:buSzPts val="3100"/>
              <a:buNone/>
              <a:defRPr sz="3100"/>
            </a:lvl5pPr>
            <a:lvl6pPr lvl="5" algn="ctr" rtl="0">
              <a:spcBef>
                <a:spcPts val="0"/>
              </a:spcBef>
              <a:spcAft>
                <a:spcPts val="0"/>
              </a:spcAft>
              <a:buSzPts val="3100"/>
              <a:buNone/>
              <a:defRPr sz="3100"/>
            </a:lvl6pPr>
            <a:lvl7pPr lvl="6" algn="ctr" rtl="0">
              <a:spcBef>
                <a:spcPts val="0"/>
              </a:spcBef>
              <a:spcAft>
                <a:spcPts val="0"/>
              </a:spcAft>
              <a:buSzPts val="3100"/>
              <a:buNone/>
              <a:defRPr sz="3100"/>
            </a:lvl7pPr>
            <a:lvl8pPr lvl="7" algn="ctr" rtl="0">
              <a:spcBef>
                <a:spcPts val="0"/>
              </a:spcBef>
              <a:spcAft>
                <a:spcPts val="0"/>
              </a:spcAft>
              <a:buSzPts val="3100"/>
              <a:buNone/>
              <a:defRPr sz="3100"/>
            </a:lvl8pPr>
            <a:lvl9pPr lvl="8" algn="ctr" rtl="0">
              <a:spcBef>
                <a:spcPts val="0"/>
              </a:spcBef>
              <a:spcAft>
                <a:spcPts val="0"/>
              </a:spcAft>
              <a:buSzPts val="3100"/>
              <a:buNone/>
              <a:defRPr sz="3100"/>
            </a:lvl9pPr>
          </a:lstStyle>
          <a:p>
            <a:endParaRPr/>
          </a:p>
        </p:txBody>
      </p:sp>
      <p:sp>
        <p:nvSpPr>
          <p:cNvPr id="1498" name="Google Shape;1498;p18"/>
          <p:cNvSpPr txBox="1">
            <a:spLocks noGrp="1"/>
          </p:cNvSpPr>
          <p:nvPr>
            <p:ph type="subTitle" idx="1"/>
          </p:nvPr>
        </p:nvSpPr>
        <p:spPr>
          <a:xfrm flipH="1">
            <a:off x="1365994" y="2173825"/>
            <a:ext cx="3463800" cy="1779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300"/>
              <a:buAutoNum type="arabicPeriod"/>
              <a:defRPr sz="1200"/>
            </a:lvl1pPr>
            <a:lvl2pPr lvl="1" algn="ctr" rtl="0">
              <a:lnSpc>
                <a:spcPct val="100000"/>
              </a:lnSpc>
              <a:spcBef>
                <a:spcPts val="0"/>
              </a:spcBef>
              <a:spcAft>
                <a:spcPts val="0"/>
              </a:spcAft>
              <a:buClr>
                <a:srgbClr val="000000"/>
              </a:buClr>
              <a:buSzPts val="1400"/>
              <a:buFont typeface="Arimo"/>
              <a:buAutoNum type="alphaLcPeriod"/>
              <a:defRPr/>
            </a:lvl2pPr>
            <a:lvl3pPr lvl="2" algn="ctr" rtl="0">
              <a:lnSpc>
                <a:spcPct val="100000"/>
              </a:lnSpc>
              <a:spcBef>
                <a:spcPts val="0"/>
              </a:spcBef>
              <a:spcAft>
                <a:spcPts val="0"/>
              </a:spcAft>
              <a:buClr>
                <a:srgbClr val="000000"/>
              </a:buClr>
              <a:buSzPts val="1400"/>
              <a:buFont typeface="Arimo"/>
              <a:buAutoNum type="romanLcPeriod"/>
              <a:defRPr/>
            </a:lvl3pPr>
            <a:lvl4pPr lvl="3" algn="ctr" rtl="0">
              <a:lnSpc>
                <a:spcPct val="100000"/>
              </a:lnSpc>
              <a:spcBef>
                <a:spcPts val="0"/>
              </a:spcBef>
              <a:spcAft>
                <a:spcPts val="0"/>
              </a:spcAft>
              <a:buClr>
                <a:srgbClr val="000000"/>
              </a:buClr>
              <a:buSzPts val="1400"/>
              <a:buFont typeface="Arimo"/>
              <a:buAutoNum type="arabicPeriod"/>
              <a:defRPr/>
            </a:lvl4pPr>
            <a:lvl5pPr lvl="4" algn="ctr" rtl="0">
              <a:lnSpc>
                <a:spcPct val="100000"/>
              </a:lnSpc>
              <a:spcBef>
                <a:spcPts val="0"/>
              </a:spcBef>
              <a:spcAft>
                <a:spcPts val="0"/>
              </a:spcAft>
              <a:buClr>
                <a:srgbClr val="000000"/>
              </a:buClr>
              <a:buSzPts val="1400"/>
              <a:buFont typeface="Arimo"/>
              <a:buAutoNum type="alphaLcPeriod"/>
              <a:defRPr/>
            </a:lvl5pPr>
            <a:lvl6pPr lvl="5" algn="ctr" rtl="0">
              <a:lnSpc>
                <a:spcPct val="100000"/>
              </a:lnSpc>
              <a:spcBef>
                <a:spcPts val="0"/>
              </a:spcBef>
              <a:spcAft>
                <a:spcPts val="0"/>
              </a:spcAft>
              <a:buClr>
                <a:srgbClr val="000000"/>
              </a:buClr>
              <a:buSzPts val="1400"/>
              <a:buFont typeface="Arimo"/>
              <a:buAutoNum type="romanLcPeriod"/>
              <a:defRPr/>
            </a:lvl6pPr>
            <a:lvl7pPr lvl="6" algn="ctr" rtl="0">
              <a:lnSpc>
                <a:spcPct val="100000"/>
              </a:lnSpc>
              <a:spcBef>
                <a:spcPts val="0"/>
              </a:spcBef>
              <a:spcAft>
                <a:spcPts val="0"/>
              </a:spcAft>
              <a:buClr>
                <a:srgbClr val="000000"/>
              </a:buClr>
              <a:buSzPts val="1400"/>
              <a:buFont typeface="Arimo"/>
              <a:buAutoNum type="arabicPeriod"/>
              <a:defRPr/>
            </a:lvl7pPr>
            <a:lvl8pPr lvl="7" algn="ctr" rtl="0">
              <a:lnSpc>
                <a:spcPct val="100000"/>
              </a:lnSpc>
              <a:spcBef>
                <a:spcPts val="0"/>
              </a:spcBef>
              <a:spcAft>
                <a:spcPts val="0"/>
              </a:spcAft>
              <a:buClr>
                <a:srgbClr val="000000"/>
              </a:buClr>
              <a:buSzPts val="1400"/>
              <a:buFont typeface="Arimo"/>
              <a:buAutoNum type="alphaLcPeriod"/>
              <a:defRPr/>
            </a:lvl8pPr>
            <a:lvl9pPr lvl="8" algn="ctr" rtl="0">
              <a:lnSpc>
                <a:spcPct val="100000"/>
              </a:lnSpc>
              <a:spcBef>
                <a:spcPts val="0"/>
              </a:spcBef>
              <a:spcAft>
                <a:spcPts val="0"/>
              </a:spcAft>
              <a:buClr>
                <a:srgbClr val="000000"/>
              </a:buClr>
              <a:buSzPts val="1400"/>
              <a:buFont typeface="Arimo"/>
              <a:buAutoNum type="romanLcPeriod"/>
              <a:defRPr/>
            </a:lvl9pPr>
          </a:lstStyle>
          <a:p>
            <a:endParaRPr/>
          </a:p>
        </p:txBody>
      </p:sp>
      <p:sp>
        <p:nvSpPr>
          <p:cNvPr id="1499" name="Google Shape;1499;p18"/>
          <p:cNvSpPr>
            <a:spLocks noGrp="1"/>
          </p:cNvSpPr>
          <p:nvPr>
            <p:ph type="pic" idx="2"/>
          </p:nvPr>
        </p:nvSpPr>
        <p:spPr>
          <a:xfrm>
            <a:off x="5415806" y="1521925"/>
            <a:ext cx="2362200" cy="3083400"/>
          </a:xfrm>
          <a:prstGeom prst="snip2DiagRect">
            <a:avLst>
              <a:gd name="adj1" fmla="val 0"/>
              <a:gd name="adj2" fmla="val 16667"/>
            </a:avLst>
          </a:prstGeom>
          <a:noFill/>
          <a:ln>
            <a:noFill/>
          </a:ln>
        </p:spPr>
        <p:txBody>
          <a:bodyPr/>
          <a:lstStyle/>
          <a:p>
            <a:endParaRPr lang="en-US"/>
          </a:p>
        </p:txBody>
      </p:sp>
      <p:grpSp>
        <p:nvGrpSpPr>
          <p:cNvPr id="1500" name="Google Shape;1500;p18"/>
          <p:cNvGrpSpPr/>
          <p:nvPr/>
        </p:nvGrpSpPr>
        <p:grpSpPr>
          <a:xfrm rot="5400000">
            <a:off x="-2521636" y="2468559"/>
            <a:ext cx="3689134" cy="3227984"/>
            <a:chOff x="1067625" y="-1658125"/>
            <a:chExt cx="2887550" cy="2526600"/>
          </a:xfrm>
        </p:grpSpPr>
        <p:sp>
          <p:nvSpPr>
            <p:cNvPr id="1501" name="Google Shape;1501;p18"/>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18"/>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18"/>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18"/>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18"/>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18"/>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18"/>
          <p:cNvGrpSpPr/>
          <p:nvPr/>
        </p:nvGrpSpPr>
        <p:grpSpPr>
          <a:xfrm>
            <a:off x="8682043" y="785658"/>
            <a:ext cx="2638315" cy="4402295"/>
            <a:chOff x="238125" y="1025750"/>
            <a:chExt cx="844450" cy="1409050"/>
          </a:xfrm>
        </p:grpSpPr>
        <p:sp>
          <p:nvSpPr>
            <p:cNvPr id="1508" name="Google Shape;1508;p18"/>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18"/>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18"/>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18"/>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18"/>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18"/>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18"/>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18"/>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18"/>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18"/>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18"/>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18"/>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18"/>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18"/>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18"/>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18"/>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18"/>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18"/>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18"/>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18"/>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18"/>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18"/>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18"/>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18"/>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18"/>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18"/>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18"/>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18"/>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18"/>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18"/>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18"/>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18"/>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18"/>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18"/>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18"/>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18"/>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18"/>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18"/>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18"/>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18"/>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18"/>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18"/>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18"/>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18"/>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18"/>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18"/>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18"/>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18"/>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18"/>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18"/>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902"/>
        <p:cNvGrpSpPr/>
        <p:nvPr/>
      </p:nvGrpSpPr>
      <p:grpSpPr>
        <a:xfrm>
          <a:off x="0" y="0"/>
          <a:ext cx="0" cy="0"/>
          <a:chOff x="0" y="0"/>
          <a:chExt cx="0" cy="0"/>
        </a:xfrm>
      </p:grpSpPr>
      <p:grpSp>
        <p:nvGrpSpPr>
          <p:cNvPr id="1903" name="Google Shape;1903;p25"/>
          <p:cNvGrpSpPr/>
          <p:nvPr/>
        </p:nvGrpSpPr>
        <p:grpSpPr>
          <a:xfrm flipH="1">
            <a:off x="-370307" y="1978259"/>
            <a:ext cx="2638315" cy="4402295"/>
            <a:chOff x="238125" y="1025750"/>
            <a:chExt cx="844450" cy="1409050"/>
          </a:xfrm>
        </p:grpSpPr>
        <p:sp>
          <p:nvSpPr>
            <p:cNvPr id="1904" name="Google Shape;1904;p25"/>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25"/>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25"/>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25"/>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25"/>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25"/>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25"/>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25"/>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25"/>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25"/>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25"/>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25"/>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25"/>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25"/>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25"/>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25"/>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25"/>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25"/>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25"/>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25"/>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25"/>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25"/>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25"/>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25"/>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25"/>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25"/>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25"/>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25"/>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25"/>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25"/>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25"/>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25"/>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25"/>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25"/>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25"/>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25"/>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25"/>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25"/>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25"/>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25"/>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25"/>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25"/>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25"/>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25"/>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25"/>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25"/>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25"/>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25"/>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25"/>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25"/>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4" name="Google Shape;1954;p25"/>
          <p:cNvGrpSpPr/>
          <p:nvPr/>
        </p:nvGrpSpPr>
        <p:grpSpPr>
          <a:xfrm rot="-7199911">
            <a:off x="5406833" y="-1456875"/>
            <a:ext cx="3689299" cy="3228128"/>
            <a:chOff x="1067625" y="-1658125"/>
            <a:chExt cx="2887550" cy="2526600"/>
          </a:xfrm>
        </p:grpSpPr>
        <p:sp>
          <p:nvSpPr>
            <p:cNvPr id="1955" name="Google Shape;1955;p25"/>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25"/>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25"/>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25"/>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25"/>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25"/>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1" name="Google Shape;1961;p25"/>
          <p:cNvGrpSpPr/>
          <p:nvPr/>
        </p:nvGrpSpPr>
        <p:grpSpPr>
          <a:xfrm flipH="1">
            <a:off x="2468143" y="3740384"/>
            <a:ext cx="2638315" cy="4402295"/>
            <a:chOff x="238125" y="1025750"/>
            <a:chExt cx="844450" cy="1409050"/>
          </a:xfrm>
        </p:grpSpPr>
        <p:sp>
          <p:nvSpPr>
            <p:cNvPr id="1962" name="Google Shape;1962;p25"/>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25"/>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25"/>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25"/>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25"/>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25"/>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25"/>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25"/>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25"/>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25"/>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25"/>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25"/>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25"/>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25"/>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25"/>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25"/>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25"/>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25"/>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25"/>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25"/>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25"/>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25"/>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25"/>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25"/>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25"/>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25"/>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25"/>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25"/>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25"/>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25"/>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25"/>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25"/>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25"/>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25"/>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25"/>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25"/>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25"/>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25"/>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25"/>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25"/>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25"/>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25"/>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25"/>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25"/>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25"/>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25"/>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25"/>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25"/>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25"/>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25"/>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
    <p:spTree>
      <p:nvGrpSpPr>
        <p:cNvPr id="1" name="Shape 2012"/>
        <p:cNvGrpSpPr/>
        <p:nvPr/>
      </p:nvGrpSpPr>
      <p:grpSpPr>
        <a:xfrm>
          <a:off x="0" y="0"/>
          <a:ext cx="0" cy="0"/>
          <a:chOff x="0" y="0"/>
          <a:chExt cx="0" cy="0"/>
        </a:xfrm>
      </p:grpSpPr>
      <p:grpSp>
        <p:nvGrpSpPr>
          <p:cNvPr id="2013" name="Google Shape;2013;p26"/>
          <p:cNvGrpSpPr/>
          <p:nvPr/>
        </p:nvGrpSpPr>
        <p:grpSpPr>
          <a:xfrm flipH="1">
            <a:off x="2820568" y="3607034"/>
            <a:ext cx="2638315" cy="4402295"/>
            <a:chOff x="238125" y="1025750"/>
            <a:chExt cx="844450" cy="1409050"/>
          </a:xfrm>
        </p:grpSpPr>
        <p:sp>
          <p:nvSpPr>
            <p:cNvPr id="2014" name="Google Shape;2014;p26"/>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26"/>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26"/>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26"/>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26"/>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26"/>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26"/>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26"/>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26"/>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26"/>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26"/>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26"/>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26"/>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26"/>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26"/>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26"/>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26"/>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26"/>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26"/>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26"/>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26"/>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26"/>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26"/>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26"/>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26"/>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26"/>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26"/>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26"/>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26"/>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26"/>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26"/>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26"/>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26"/>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26"/>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26"/>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26"/>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26"/>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26"/>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26"/>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26"/>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26"/>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26"/>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26"/>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26"/>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26"/>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26"/>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26"/>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26"/>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26"/>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26"/>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4" name="Google Shape;2064;p26"/>
          <p:cNvGrpSpPr/>
          <p:nvPr/>
        </p:nvGrpSpPr>
        <p:grpSpPr>
          <a:xfrm rot="7200144">
            <a:off x="7429715" y="385676"/>
            <a:ext cx="3689443" cy="3228255"/>
            <a:chOff x="1067625" y="-1658125"/>
            <a:chExt cx="2887550" cy="2526600"/>
          </a:xfrm>
        </p:grpSpPr>
        <p:sp>
          <p:nvSpPr>
            <p:cNvPr id="2065" name="Google Shape;2065;p26"/>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26"/>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26"/>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26"/>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26"/>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26"/>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26"/>
          <p:cNvGrpSpPr/>
          <p:nvPr/>
        </p:nvGrpSpPr>
        <p:grpSpPr>
          <a:xfrm flipH="1">
            <a:off x="5906668" y="3911834"/>
            <a:ext cx="2638315" cy="4402295"/>
            <a:chOff x="238125" y="1025750"/>
            <a:chExt cx="844450" cy="1409050"/>
          </a:xfrm>
        </p:grpSpPr>
        <p:sp>
          <p:nvSpPr>
            <p:cNvPr id="2072" name="Google Shape;2072;p26"/>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26"/>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26"/>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26"/>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26"/>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26"/>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26"/>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26"/>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26"/>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26"/>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26"/>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26"/>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26"/>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26"/>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26"/>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26"/>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26"/>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26"/>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26"/>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26"/>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26"/>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26"/>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26"/>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26"/>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26"/>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26"/>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26"/>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26"/>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26"/>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26"/>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26"/>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26"/>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26"/>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26"/>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26"/>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26"/>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26"/>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26"/>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26"/>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26"/>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26"/>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26"/>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26"/>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26"/>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26"/>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26"/>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26"/>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26"/>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26"/>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26"/>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2" name="Google Shape;2122;p26"/>
          <p:cNvGrpSpPr/>
          <p:nvPr/>
        </p:nvGrpSpPr>
        <p:grpSpPr>
          <a:xfrm rot="7200144">
            <a:off x="-2238710" y="-395374"/>
            <a:ext cx="3689443" cy="3228255"/>
            <a:chOff x="1067625" y="-1658125"/>
            <a:chExt cx="2887550" cy="2526600"/>
          </a:xfrm>
        </p:grpSpPr>
        <p:sp>
          <p:nvSpPr>
            <p:cNvPr id="2123" name="Google Shape;2123;p26"/>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26"/>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26"/>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26"/>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26"/>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26"/>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9" name="Google Shape;2129;p26"/>
          <p:cNvGrpSpPr/>
          <p:nvPr/>
        </p:nvGrpSpPr>
        <p:grpSpPr>
          <a:xfrm flipH="1">
            <a:off x="-189332" y="3530834"/>
            <a:ext cx="2638315" cy="4402295"/>
            <a:chOff x="238125" y="1025750"/>
            <a:chExt cx="844450" cy="1409050"/>
          </a:xfrm>
        </p:grpSpPr>
        <p:sp>
          <p:nvSpPr>
            <p:cNvPr id="2130" name="Google Shape;2130;p26"/>
            <p:cNvSpPr/>
            <p:nvPr/>
          </p:nvSpPr>
          <p:spPr>
            <a:xfrm>
              <a:off x="1028550" y="1271875"/>
              <a:ext cx="54025" cy="1162925"/>
            </a:xfrm>
            <a:custGeom>
              <a:avLst/>
              <a:gdLst/>
              <a:ahLst/>
              <a:cxnLst/>
              <a:rect l="l" t="t" r="r" b="b"/>
              <a:pathLst>
                <a:path w="2161" h="46517" extrusionOk="0">
                  <a:moveTo>
                    <a:pt x="159" y="1"/>
                  </a:moveTo>
                  <a:lnTo>
                    <a:pt x="100" y="21"/>
                  </a:lnTo>
                  <a:lnTo>
                    <a:pt x="41" y="60"/>
                  </a:lnTo>
                  <a:lnTo>
                    <a:pt x="1" y="100"/>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258" y="298"/>
                  </a:lnTo>
                  <a:lnTo>
                    <a:pt x="298" y="278"/>
                  </a:lnTo>
                  <a:lnTo>
                    <a:pt x="318" y="219"/>
                  </a:lnTo>
                  <a:lnTo>
                    <a:pt x="338" y="179"/>
                  </a:lnTo>
                  <a:lnTo>
                    <a:pt x="318" y="100"/>
                  </a:lnTo>
                  <a:lnTo>
                    <a:pt x="278" y="60"/>
                  </a:lnTo>
                  <a:lnTo>
                    <a:pt x="23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26"/>
            <p:cNvSpPr/>
            <p:nvPr/>
          </p:nvSpPr>
          <p:spPr>
            <a:xfrm>
              <a:off x="1028550" y="1271875"/>
              <a:ext cx="54025" cy="1162925"/>
            </a:xfrm>
            <a:custGeom>
              <a:avLst/>
              <a:gdLst/>
              <a:ahLst/>
              <a:cxnLst/>
              <a:rect l="l" t="t" r="r" b="b"/>
              <a:pathLst>
                <a:path w="2161" h="46517" fill="none" extrusionOk="0">
                  <a:moveTo>
                    <a:pt x="159" y="1"/>
                  </a:moveTo>
                  <a:lnTo>
                    <a:pt x="159" y="1"/>
                  </a:lnTo>
                  <a:lnTo>
                    <a:pt x="100" y="21"/>
                  </a:lnTo>
                  <a:lnTo>
                    <a:pt x="41" y="60"/>
                  </a:lnTo>
                  <a:lnTo>
                    <a:pt x="1" y="100"/>
                  </a:lnTo>
                  <a:lnTo>
                    <a:pt x="1" y="179"/>
                  </a:lnTo>
                  <a:lnTo>
                    <a:pt x="1" y="179"/>
                  </a:lnTo>
                  <a:lnTo>
                    <a:pt x="1" y="219"/>
                  </a:lnTo>
                  <a:lnTo>
                    <a:pt x="41" y="278"/>
                  </a:lnTo>
                  <a:lnTo>
                    <a:pt x="80" y="298"/>
                  </a:lnTo>
                  <a:lnTo>
                    <a:pt x="120" y="338"/>
                  </a:lnTo>
                  <a:lnTo>
                    <a:pt x="120" y="4478"/>
                  </a:lnTo>
                  <a:lnTo>
                    <a:pt x="2081" y="6439"/>
                  </a:lnTo>
                  <a:lnTo>
                    <a:pt x="2081" y="46516"/>
                  </a:lnTo>
                  <a:lnTo>
                    <a:pt x="2160" y="46516"/>
                  </a:lnTo>
                  <a:lnTo>
                    <a:pt x="2160" y="6400"/>
                  </a:lnTo>
                  <a:lnTo>
                    <a:pt x="199" y="4438"/>
                  </a:lnTo>
                  <a:lnTo>
                    <a:pt x="199" y="338"/>
                  </a:lnTo>
                  <a:lnTo>
                    <a:pt x="199" y="338"/>
                  </a:lnTo>
                  <a:lnTo>
                    <a:pt x="258" y="298"/>
                  </a:lnTo>
                  <a:lnTo>
                    <a:pt x="298" y="278"/>
                  </a:lnTo>
                  <a:lnTo>
                    <a:pt x="318" y="219"/>
                  </a:lnTo>
                  <a:lnTo>
                    <a:pt x="338" y="179"/>
                  </a:lnTo>
                  <a:lnTo>
                    <a:pt x="338" y="179"/>
                  </a:lnTo>
                  <a:lnTo>
                    <a:pt x="318" y="100"/>
                  </a:lnTo>
                  <a:lnTo>
                    <a:pt x="278" y="60"/>
                  </a:lnTo>
                  <a:lnTo>
                    <a:pt x="23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26"/>
            <p:cNvSpPr/>
            <p:nvPr/>
          </p:nvSpPr>
          <p:spPr>
            <a:xfrm>
              <a:off x="333700" y="1515050"/>
              <a:ext cx="54500" cy="919750"/>
            </a:xfrm>
            <a:custGeom>
              <a:avLst/>
              <a:gdLst/>
              <a:ahLst/>
              <a:cxnLst/>
              <a:rect l="l" t="t" r="r" b="b"/>
              <a:pathLst>
                <a:path w="2180" h="36790" extrusionOk="0">
                  <a:moveTo>
                    <a:pt x="2021" y="1"/>
                  </a:moveTo>
                  <a:lnTo>
                    <a:pt x="1942" y="21"/>
                  </a:lnTo>
                  <a:lnTo>
                    <a:pt x="1902" y="60"/>
                  </a:lnTo>
                  <a:lnTo>
                    <a:pt x="1863" y="100"/>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100" y="318"/>
                  </a:lnTo>
                  <a:lnTo>
                    <a:pt x="2140" y="278"/>
                  </a:lnTo>
                  <a:lnTo>
                    <a:pt x="2180" y="239"/>
                  </a:lnTo>
                  <a:lnTo>
                    <a:pt x="2180" y="179"/>
                  </a:lnTo>
                  <a:lnTo>
                    <a:pt x="2160" y="120"/>
                  </a:lnTo>
                  <a:lnTo>
                    <a:pt x="2140" y="60"/>
                  </a:lnTo>
                  <a:lnTo>
                    <a:pt x="2081" y="21"/>
                  </a:lnTo>
                  <a:lnTo>
                    <a:pt x="202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26"/>
            <p:cNvSpPr/>
            <p:nvPr/>
          </p:nvSpPr>
          <p:spPr>
            <a:xfrm>
              <a:off x="333700" y="1515050"/>
              <a:ext cx="54500" cy="919750"/>
            </a:xfrm>
            <a:custGeom>
              <a:avLst/>
              <a:gdLst/>
              <a:ahLst/>
              <a:cxnLst/>
              <a:rect l="l" t="t" r="r" b="b"/>
              <a:pathLst>
                <a:path w="2180" h="36790" fill="none" extrusionOk="0">
                  <a:moveTo>
                    <a:pt x="2021" y="1"/>
                  </a:moveTo>
                  <a:lnTo>
                    <a:pt x="2021" y="1"/>
                  </a:lnTo>
                  <a:lnTo>
                    <a:pt x="1942" y="21"/>
                  </a:lnTo>
                  <a:lnTo>
                    <a:pt x="1902" y="60"/>
                  </a:lnTo>
                  <a:lnTo>
                    <a:pt x="1863" y="100"/>
                  </a:lnTo>
                  <a:lnTo>
                    <a:pt x="1843" y="179"/>
                  </a:lnTo>
                  <a:lnTo>
                    <a:pt x="1843" y="179"/>
                  </a:lnTo>
                  <a:lnTo>
                    <a:pt x="1863" y="239"/>
                  </a:lnTo>
                  <a:lnTo>
                    <a:pt x="1882" y="278"/>
                  </a:lnTo>
                  <a:lnTo>
                    <a:pt x="1922" y="318"/>
                  </a:lnTo>
                  <a:lnTo>
                    <a:pt x="1962" y="338"/>
                  </a:lnTo>
                  <a:lnTo>
                    <a:pt x="1962" y="4458"/>
                  </a:lnTo>
                  <a:lnTo>
                    <a:pt x="0" y="6420"/>
                  </a:lnTo>
                  <a:lnTo>
                    <a:pt x="0" y="36789"/>
                  </a:lnTo>
                  <a:lnTo>
                    <a:pt x="100" y="36789"/>
                  </a:lnTo>
                  <a:lnTo>
                    <a:pt x="100" y="6439"/>
                  </a:lnTo>
                  <a:lnTo>
                    <a:pt x="2061" y="4478"/>
                  </a:lnTo>
                  <a:lnTo>
                    <a:pt x="2061" y="338"/>
                  </a:lnTo>
                  <a:lnTo>
                    <a:pt x="2061" y="338"/>
                  </a:lnTo>
                  <a:lnTo>
                    <a:pt x="2100" y="318"/>
                  </a:lnTo>
                  <a:lnTo>
                    <a:pt x="2140" y="278"/>
                  </a:lnTo>
                  <a:lnTo>
                    <a:pt x="2180" y="239"/>
                  </a:lnTo>
                  <a:lnTo>
                    <a:pt x="2180" y="179"/>
                  </a:lnTo>
                  <a:lnTo>
                    <a:pt x="2180" y="179"/>
                  </a:lnTo>
                  <a:lnTo>
                    <a:pt x="2160" y="120"/>
                  </a:lnTo>
                  <a:lnTo>
                    <a:pt x="2140" y="60"/>
                  </a:lnTo>
                  <a:lnTo>
                    <a:pt x="2081" y="2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26"/>
            <p:cNvSpPr/>
            <p:nvPr/>
          </p:nvSpPr>
          <p:spPr>
            <a:xfrm>
              <a:off x="238125" y="1088150"/>
              <a:ext cx="76275" cy="1346650"/>
            </a:xfrm>
            <a:custGeom>
              <a:avLst/>
              <a:gdLst/>
              <a:ahLst/>
              <a:cxnLst/>
              <a:rect l="l" t="t" r="r" b="b"/>
              <a:pathLst>
                <a:path w="3051" h="53866" extrusionOk="0">
                  <a:moveTo>
                    <a:pt x="1525" y="0"/>
                  </a:moveTo>
                  <a:lnTo>
                    <a:pt x="1466" y="20"/>
                  </a:lnTo>
                  <a:lnTo>
                    <a:pt x="1407" y="60"/>
                  </a:lnTo>
                  <a:lnTo>
                    <a:pt x="1367" y="119"/>
                  </a:lnTo>
                  <a:lnTo>
                    <a:pt x="1367" y="178"/>
                  </a:lnTo>
                  <a:lnTo>
                    <a:pt x="1367" y="238"/>
                  </a:lnTo>
                  <a:lnTo>
                    <a:pt x="1407" y="277"/>
                  </a:lnTo>
                  <a:lnTo>
                    <a:pt x="1446" y="317"/>
                  </a:lnTo>
                  <a:lnTo>
                    <a:pt x="1506" y="337"/>
                  </a:lnTo>
                  <a:lnTo>
                    <a:pt x="1506" y="19731"/>
                  </a:lnTo>
                  <a:lnTo>
                    <a:pt x="198" y="21039"/>
                  </a:lnTo>
                  <a:lnTo>
                    <a:pt x="198" y="5488"/>
                  </a:lnTo>
                  <a:lnTo>
                    <a:pt x="258" y="5468"/>
                  </a:lnTo>
                  <a:lnTo>
                    <a:pt x="297" y="5428"/>
                  </a:lnTo>
                  <a:lnTo>
                    <a:pt x="317" y="5389"/>
                  </a:lnTo>
                  <a:lnTo>
                    <a:pt x="317" y="5329"/>
                  </a:lnTo>
                  <a:lnTo>
                    <a:pt x="317" y="5270"/>
                  </a:lnTo>
                  <a:lnTo>
                    <a:pt x="277" y="5210"/>
                  </a:lnTo>
                  <a:lnTo>
                    <a:pt x="218" y="5171"/>
                  </a:lnTo>
                  <a:lnTo>
                    <a:pt x="99" y="5171"/>
                  </a:lnTo>
                  <a:lnTo>
                    <a:pt x="40" y="5210"/>
                  </a:lnTo>
                  <a:lnTo>
                    <a:pt x="0" y="5270"/>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506" y="29102"/>
                  </a:lnTo>
                  <a:lnTo>
                    <a:pt x="1545" y="29122"/>
                  </a:lnTo>
                  <a:lnTo>
                    <a:pt x="1624" y="29102"/>
                  </a:lnTo>
                  <a:lnTo>
                    <a:pt x="1664" y="29062"/>
                  </a:lnTo>
                  <a:lnTo>
                    <a:pt x="1704" y="29023"/>
                  </a:lnTo>
                  <a:lnTo>
                    <a:pt x="1724" y="28943"/>
                  </a:lnTo>
                  <a:lnTo>
                    <a:pt x="1704" y="28884"/>
                  </a:lnTo>
                  <a:lnTo>
                    <a:pt x="1664" y="28825"/>
                  </a:lnTo>
                  <a:lnTo>
                    <a:pt x="1624" y="28805"/>
                  </a:lnTo>
                  <a:lnTo>
                    <a:pt x="1545" y="28785"/>
                  </a:lnTo>
                  <a:lnTo>
                    <a:pt x="1486" y="28805"/>
                  </a:lnTo>
                  <a:lnTo>
                    <a:pt x="1426" y="28825"/>
                  </a:lnTo>
                  <a:lnTo>
                    <a:pt x="1407" y="28884"/>
                  </a:lnTo>
                  <a:lnTo>
                    <a:pt x="1387" y="28943"/>
                  </a:lnTo>
                  <a:lnTo>
                    <a:pt x="1387" y="29003"/>
                  </a:lnTo>
                  <a:lnTo>
                    <a:pt x="1407" y="29042"/>
                  </a:lnTo>
                  <a:lnTo>
                    <a:pt x="198" y="30251"/>
                  </a:lnTo>
                  <a:lnTo>
                    <a:pt x="198" y="23119"/>
                  </a:lnTo>
                  <a:lnTo>
                    <a:pt x="2932" y="20385"/>
                  </a:lnTo>
                  <a:lnTo>
                    <a:pt x="2932" y="12481"/>
                  </a:lnTo>
                  <a:lnTo>
                    <a:pt x="2991" y="12461"/>
                  </a:lnTo>
                  <a:lnTo>
                    <a:pt x="3031" y="12421"/>
                  </a:lnTo>
                  <a:lnTo>
                    <a:pt x="3051" y="12382"/>
                  </a:lnTo>
                  <a:lnTo>
                    <a:pt x="3051" y="12322"/>
                  </a:lnTo>
                  <a:lnTo>
                    <a:pt x="3051" y="12263"/>
                  </a:lnTo>
                  <a:lnTo>
                    <a:pt x="3011" y="12203"/>
                  </a:lnTo>
                  <a:lnTo>
                    <a:pt x="2952" y="12164"/>
                  </a:lnTo>
                  <a:lnTo>
                    <a:pt x="2833" y="12164"/>
                  </a:lnTo>
                  <a:lnTo>
                    <a:pt x="2774" y="12203"/>
                  </a:lnTo>
                  <a:lnTo>
                    <a:pt x="2734" y="12263"/>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624" y="317"/>
                  </a:lnTo>
                  <a:lnTo>
                    <a:pt x="1664" y="277"/>
                  </a:lnTo>
                  <a:lnTo>
                    <a:pt x="1684" y="238"/>
                  </a:lnTo>
                  <a:lnTo>
                    <a:pt x="1684" y="178"/>
                  </a:lnTo>
                  <a:lnTo>
                    <a:pt x="1684" y="119"/>
                  </a:lnTo>
                  <a:lnTo>
                    <a:pt x="1644" y="60"/>
                  </a:lnTo>
                  <a:lnTo>
                    <a:pt x="1585" y="20"/>
                  </a:lnTo>
                  <a:lnTo>
                    <a:pt x="1525"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26"/>
            <p:cNvSpPr/>
            <p:nvPr/>
          </p:nvSpPr>
          <p:spPr>
            <a:xfrm>
              <a:off x="238125" y="1088150"/>
              <a:ext cx="76275" cy="1346650"/>
            </a:xfrm>
            <a:custGeom>
              <a:avLst/>
              <a:gdLst/>
              <a:ahLst/>
              <a:cxnLst/>
              <a:rect l="l" t="t" r="r" b="b"/>
              <a:pathLst>
                <a:path w="3051" h="53866" fill="none" extrusionOk="0">
                  <a:moveTo>
                    <a:pt x="1525" y="0"/>
                  </a:moveTo>
                  <a:lnTo>
                    <a:pt x="1525" y="0"/>
                  </a:lnTo>
                  <a:lnTo>
                    <a:pt x="1466" y="20"/>
                  </a:lnTo>
                  <a:lnTo>
                    <a:pt x="1407" y="60"/>
                  </a:lnTo>
                  <a:lnTo>
                    <a:pt x="1367" y="119"/>
                  </a:lnTo>
                  <a:lnTo>
                    <a:pt x="1367" y="178"/>
                  </a:lnTo>
                  <a:lnTo>
                    <a:pt x="1367" y="178"/>
                  </a:lnTo>
                  <a:lnTo>
                    <a:pt x="1367" y="238"/>
                  </a:lnTo>
                  <a:lnTo>
                    <a:pt x="1407" y="277"/>
                  </a:lnTo>
                  <a:lnTo>
                    <a:pt x="1446" y="317"/>
                  </a:lnTo>
                  <a:lnTo>
                    <a:pt x="1506" y="337"/>
                  </a:lnTo>
                  <a:lnTo>
                    <a:pt x="1506" y="19731"/>
                  </a:lnTo>
                  <a:lnTo>
                    <a:pt x="198" y="21039"/>
                  </a:lnTo>
                  <a:lnTo>
                    <a:pt x="198" y="5488"/>
                  </a:lnTo>
                  <a:lnTo>
                    <a:pt x="198" y="5488"/>
                  </a:lnTo>
                  <a:lnTo>
                    <a:pt x="258" y="5468"/>
                  </a:lnTo>
                  <a:lnTo>
                    <a:pt x="297" y="5428"/>
                  </a:lnTo>
                  <a:lnTo>
                    <a:pt x="317" y="5389"/>
                  </a:lnTo>
                  <a:lnTo>
                    <a:pt x="317" y="5329"/>
                  </a:lnTo>
                  <a:lnTo>
                    <a:pt x="317" y="5329"/>
                  </a:lnTo>
                  <a:lnTo>
                    <a:pt x="317" y="5270"/>
                  </a:lnTo>
                  <a:lnTo>
                    <a:pt x="277" y="5210"/>
                  </a:lnTo>
                  <a:lnTo>
                    <a:pt x="218" y="5171"/>
                  </a:lnTo>
                  <a:lnTo>
                    <a:pt x="158" y="5171"/>
                  </a:lnTo>
                  <a:lnTo>
                    <a:pt x="158" y="5171"/>
                  </a:lnTo>
                  <a:lnTo>
                    <a:pt x="99" y="5171"/>
                  </a:lnTo>
                  <a:lnTo>
                    <a:pt x="40" y="5210"/>
                  </a:lnTo>
                  <a:lnTo>
                    <a:pt x="0" y="5270"/>
                  </a:lnTo>
                  <a:lnTo>
                    <a:pt x="0" y="5329"/>
                  </a:lnTo>
                  <a:lnTo>
                    <a:pt x="0" y="5329"/>
                  </a:lnTo>
                  <a:lnTo>
                    <a:pt x="0" y="5389"/>
                  </a:lnTo>
                  <a:lnTo>
                    <a:pt x="20" y="5428"/>
                  </a:lnTo>
                  <a:lnTo>
                    <a:pt x="59" y="5468"/>
                  </a:lnTo>
                  <a:lnTo>
                    <a:pt x="119" y="5488"/>
                  </a:lnTo>
                  <a:lnTo>
                    <a:pt x="119" y="33975"/>
                  </a:lnTo>
                  <a:lnTo>
                    <a:pt x="1882" y="35738"/>
                  </a:lnTo>
                  <a:lnTo>
                    <a:pt x="1882" y="53865"/>
                  </a:lnTo>
                  <a:lnTo>
                    <a:pt x="1961" y="53865"/>
                  </a:lnTo>
                  <a:lnTo>
                    <a:pt x="1961" y="35719"/>
                  </a:lnTo>
                  <a:lnTo>
                    <a:pt x="198" y="33936"/>
                  </a:lnTo>
                  <a:lnTo>
                    <a:pt x="198" y="30370"/>
                  </a:lnTo>
                  <a:lnTo>
                    <a:pt x="1466" y="29102"/>
                  </a:lnTo>
                  <a:lnTo>
                    <a:pt x="1466" y="29102"/>
                  </a:lnTo>
                  <a:lnTo>
                    <a:pt x="1506" y="29102"/>
                  </a:lnTo>
                  <a:lnTo>
                    <a:pt x="1545" y="29122"/>
                  </a:lnTo>
                  <a:lnTo>
                    <a:pt x="1545" y="29122"/>
                  </a:lnTo>
                  <a:lnTo>
                    <a:pt x="1624" y="29102"/>
                  </a:lnTo>
                  <a:lnTo>
                    <a:pt x="1664" y="29062"/>
                  </a:lnTo>
                  <a:lnTo>
                    <a:pt x="1704" y="29023"/>
                  </a:lnTo>
                  <a:lnTo>
                    <a:pt x="1724" y="28943"/>
                  </a:lnTo>
                  <a:lnTo>
                    <a:pt x="1724" y="28943"/>
                  </a:lnTo>
                  <a:lnTo>
                    <a:pt x="1704" y="28884"/>
                  </a:lnTo>
                  <a:lnTo>
                    <a:pt x="1664" y="28825"/>
                  </a:lnTo>
                  <a:lnTo>
                    <a:pt x="1624" y="28805"/>
                  </a:lnTo>
                  <a:lnTo>
                    <a:pt x="1545" y="28785"/>
                  </a:lnTo>
                  <a:lnTo>
                    <a:pt x="1545" y="28785"/>
                  </a:lnTo>
                  <a:lnTo>
                    <a:pt x="1486" y="28805"/>
                  </a:lnTo>
                  <a:lnTo>
                    <a:pt x="1426" y="28825"/>
                  </a:lnTo>
                  <a:lnTo>
                    <a:pt x="1407" y="28884"/>
                  </a:lnTo>
                  <a:lnTo>
                    <a:pt x="1387" y="28943"/>
                  </a:lnTo>
                  <a:lnTo>
                    <a:pt x="1387" y="28943"/>
                  </a:lnTo>
                  <a:lnTo>
                    <a:pt x="1387" y="29003"/>
                  </a:lnTo>
                  <a:lnTo>
                    <a:pt x="1407" y="29042"/>
                  </a:lnTo>
                  <a:lnTo>
                    <a:pt x="198" y="30251"/>
                  </a:lnTo>
                  <a:lnTo>
                    <a:pt x="198" y="23119"/>
                  </a:lnTo>
                  <a:lnTo>
                    <a:pt x="2932" y="20385"/>
                  </a:lnTo>
                  <a:lnTo>
                    <a:pt x="2932" y="12481"/>
                  </a:lnTo>
                  <a:lnTo>
                    <a:pt x="2932" y="12481"/>
                  </a:lnTo>
                  <a:lnTo>
                    <a:pt x="2991" y="12461"/>
                  </a:lnTo>
                  <a:lnTo>
                    <a:pt x="3031" y="12421"/>
                  </a:lnTo>
                  <a:lnTo>
                    <a:pt x="3051" y="12382"/>
                  </a:lnTo>
                  <a:lnTo>
                    <a:pt x="3051" y="12322"/>
                  </a:lnTo>
                  <a:lnTo>
                    <a:pt x="3051" y="12322"/>
                  </a:lnTo>
                  <a:lnTo>
                    <a:pt x="3051" y="12263"/>
                  </a:lnTo>
                  <a:lnTo>
                    <a:pt x="3011" y="12203"/>
                  </a:lnTo>
                  <a:lnTo>
                    <a:pt x="2952" y="12164"/>
                  </a:lnTo>
                  <a:lnTo>
                    <a:pt x="2892" y="12164"/>
                  </a:lnTo>
                  <a:lnTo>
                    <a:pt x="2892" y="12164"/>
                  </a:lnTo>
                  <a:lnTo>
                    <a:pt x="2892" y="12164"/>
                  </a:lnTo>
                  <a:lnTo>
                    <a:pt x="2892" y="12164"/>
                  </a:lnTo>
                  <a:lnTo>
                    <a:pt x="2833" y="12164"/>
                  </a:lnTo>
                  <a:lnTo>
                    <a:pt x="2774" y="12203"/>
                  </a:lnTo>
                  <a:lnTo>
                    <a:pt x="2734" y="12263"/>
                  </a:lnTo>
                  <a:lnTo>
                    <a:pt x="2734" y="12322"/>
                  </a:lnTo>
                  <a:lnTo>
                    <a:pt x="2734" y="12322"/>
                  </a:lnTo>
                  <a:lnTo>
                    <a:pt x="2734" y="12382"/>
                  </a:lnTo>
                  <a:lnTo>
                    <a:pt x="2754" y="12421"/>
                  </a:lnTo>
                  <a:lnTo>
                    <a:pt x="2793" y="12461"/>
                  </a:lnTo>
                  <a:lnTo>
                    <a:pt x="2853" y="12481"/>
                  </a:lnTo>
                  <a:lnTo>
                    <a:pt x="2853" y="20346"/>
                  </a:lnTo>
                  <a:lnTo>
                    <a:pt x="198" y="23000"/>
                  </a:lnTo>
                  <a:lnTo>
                    <a:pt x="198" y="21158"/>
                  </a:lnTo>
                  <a:lnTo>
                    <a:pt x="1585" y="19771"/>
                  </a:lnTo>
                  <a:lnTo>
                    <a:pt x="1585" y="337"/>
                  </a:lnTo>
                  <a:lnTo>
                    <a:pt x="1585" y="337"/>
                  </a:lnTo>
                  <a:lnTo>
                    <a:pt x="1624" y="317"/>
                  </a:lnTo>
                  <a:lnTo>
                    <a:pt x="1664" y="277"/>
                  </a:lnTo>
                  <a:lnTo>
                    <a:pt x="1684" y="238"/>
                  </a:lnTo>
                  <a:lnTo>
                    <a:pt x="1684" y="178"/>
                  </a:lnTo>
                  <a:lnTo>
                    <a:pt x="1684" y="178"/>
                  </a:lnTo>
                  <a:lnTo>
                    <a:pt x="1684" y="119"/>
                  </a:lnTo>
                  <a:lnTo>
                    <a:pt x="1644" y="60"/>
                  </a:lnTo>
                  <a:lnTo>
                    <a:pt x="1585" y="20"/>
                  </a:lnTo>
                  <a:lnTo>
                    <a:pt x="1525"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26"/>
            <p:cNvSpPr/>
            <p:nvPr/>
          </p:nvSpPr>
          <p:spPr>
            <a:xfrm>
              <a:off x="979525" y="1078725"/>
              <a:ext cx="54025" cy="1356075"/>
            </a:xfrm>
            <a:custGeom>
              <a:avLst/>
              <a:gdLst/>
              <a:ahLst/>
              <a:cxnLst/>
              <a:rect l="l" t="t" r="r" b="b"/>
              <a:pathLst>
                <a:path w="2161" h="54243" extrusionOk="0">
                  <a:moveTo>
                    <a:pt x="159" y="1"/>
                  </a:moveTo>
                  <a:lnTo>
                    <a:pt x="100" y="21"/>
                  </a:lnTo>
                  <a:lnTo>
                    <a:pt x="40" y="60"/>
                  </a:lnTo>
                  <a:lnTo>
                    <a:pt x="1" y="120"/>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258" y="318"/>
                  </a:lnTo>
                  <a:lnTo>
                    <a:pt x="298" y="278"/>
                  </a:lnTo>
                  <a:lnTo>
                    <a:pt x="318" y="238"/>
                  </a:lnTo>
                  <a:lnTo>
                    <a:pt x="337" y="179"/>
                  </a:lnTo>
                  <a:lnTo>
                    <a:pt x="318" y="120"/>
                  </a:lnTo>
                  <a:lnTo>
                    <a:pt x="278" y="60"/>
                  </a:lnTo>
                  <a:lnTo>
                    <a:pt x="219"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26"/>
            <p:cNvSpPr/>
            <p:nvPr/>
          </p:nvSpPr>
          <p:spPr>
            <a:xfrm>
              <a:off x="979525" y="1078725"/>
              <a:ext cx="54025" cy="1356075"/>
            </a:xfrm>
            <a:custGeom>
              <a:avLst/>
              <a:gdLst/>
              <a:ahLst/>
              <a:cxnLst/>
              <a:rect l="l" t="t" r="r" b="b"/>
              <a:pathLst>
                <a:path w="2161" h="54243" fill="none" extrusionOk="0">
                  <a:moveTo>
                    <a:pt x="159" y="1"/>
                  </a:moveTo>
                  <a:lnTo>
                    <a:pt x="159" y="1"/>
                  </a:lnTo>
                  <a:lnTo>
                    <a:pt x="100" y="21"/>
                  </a:lnTo>
                  <a:lnTo>
                    <a:pt x="40" y="60"/>
                  </a:lnTo>
                  <a:lnTo>
                    <a:pt x="1" y="120"/>
                  </a:lnTo>
                  <a:lnTo>
                    <a:pt x="1" y="179"/>
                  </a:lnTo>
                  <a:lnTo>
                    <a:pt x="1" y="179"/>
                  </a:lnTo>
                  <a:lnTo>
                    <a:pt x="1" y="238"/>
                  </a:lnTo>
                  <a:lnTo>
                    <a:pt x="40" y="278"/>
                  </a:lnTo>
                  <a:lnTo>
                    <a:pt x="80" y="318"/>
                  </a:lnTo>
                  <a:lnTo>
                    <a:pt x="120" y="338"/>
                  </a:lnTo>
                  <a:lnTo>
                    <a:pt x="120" y="12996"/>
                  </a:lnTo>
                  <a:lnTo>
                    <a:pt x="2081" y="14958"/>
                  </a:lnTo>
                  <a:lnTo>
                    <a:pt x="2081" y="54242"/>
                  </a:lnTo>
                  <a:lnTo>
                    <a:pt x="2160" y="54242"/>
                  </a:lnTo>
                  <a:lnTo>
                    <a:pt x="2160" y="14938"/>
                  </a:lnTo>
                  <a:lnTo>
                    <a:pt x="199" y="12977"/>
                  </a:lnTo>
                  <a:lnTo>
                    <a:pt x="199" y="338"/>
                  </a:lnTo>
                  <a:lnTo>
                    <a:pt x="199" y="338"/>
                  </a:lnTo>
                  <a:lnTo>
                    <a:pt x="258" y="318"/>
                  </a:lnTo>
                  <a:lnTo>
                    <a:pt x="298" y="278"/>
                  </a:lnTo>
                  <a:lnTo>
                    <a:pt x="318" y="238"/>
                  </a:lnTo>
                  <a:lnTo>
                    <a:pt x="337" y="179"/>
                  </a:lnTo>
                  <a:lnTo>
                    <a:pt x="337" y="179"/>
                  </a:lnTo>
                  <a:lnTo>
                    <a:pt x="318" y="120"/>
                  </a:lnTo>
                  <a:lnTo>
                    <a:pt x="278" y="60"/>
                  </a:lnTo>
                  <a:lnTo>
                    <a:pt x="219"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26"/>
            <p:cNvSpPr/>
            <p:nvPr/>
          </p:nvSpPr>
          <p:spPr>
            <a:xfrm>
              <a:off x="1003800" y="1025750"/>
              <a:ext cx="54500" cy="1409050"/>
            </a:xfrm>
            <a:custGeom>
              <a:avLst/>
              <a:gdLst/>
              <a:ahLst/>
              <a:cxnLst/>
              <a:rect l="l" t="t" r="r" b="b"/>
              <a:pathLst>
                <a:path w="2180" h="56362" extrusionOk="0">
                  <a:moveTo>
                    <a:pt x="179" y="0"/>
                  </a:moveTo>
                  <a:lnTo>
                    <a:pt x="99" y="20"/>
                  </a:lnTo>
                  <a:lnTo>
                    <a:pt x="60" y="59"/>
                  </a:lnTo>
                  <a:lnTo>
                    <a:pt x="20" y="119"/>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58" y="317"/>
                  </a:lnTo>
                  <a:lnTo>
                    <a:pt x="298" y="277"/>
                  </a:lnTo>
                  <a:lnTo>
                    <a:pt x="337" y="238"/>
                  </a:lnTo>
                  <a:lnTo>
                    <a:pt x="337" y="178"/>
                  </a:lnTo>
                  <a:lnTo>
                    <a:pt x="337" y="119"/>
                  </a:lnTo>
                  <a:lnTo>
                    <a:pt x="298" y="59"/>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26"/>
            <p:cNvSpPr/>
            <p:nvPr/>
          </p:nvSpPr>
          <p:spPr>
            <a:xfrm>
              <a:off x="1003800" y="1025750"/>
              <a:ext cx="54500" cy="1409050"/>
            </a:xfrm>
            <a:custGeom>
              <a:avLst/>
              <a:gdLst/>
              <a:ahLst/>
              <a:cxnLst/>
              <a:rect l="l" t="t" r="r" b="b"/>
              <a:pathLst>
                <a:path w="2180" h="56362" fill="none" extrusionOk="0">
                  <a:moveTo>
                    <a:pt x="179" y="0"/>
                  </a:moveTo>
                  <a:lnTo>
                    <a:pt x="179" y="0"/>
                  </a:lnTo>
                  <a:lnTo>
                    <a:pt x="99" y="20"/>
                  </a:lnTo>
                  <a:lnTo>
                    <a:pt x="60" y="59"/>
                  </a:lnTo>
                  <a:lnTo>
                    <a:pt x="20" y="119"/>
                  </a:lnTo>
                  <a:lnTo>
                    <a:pt x="0" y="178"/>
                  </a:lnTo>
                  <a:lnTo>
                    <a:pt x="0" y="178"/>
                  </a:lnTo>
                  <a:lnTo>
                    <a:pt x="20" y="238"/>
                  </a:lnTo>
                  <a:lnTo>
                    <a:pt x="40" y="277"/>
                  </a:lnTo>
                  <a:lnTo>
                    <a:pt x="80" y="317"/>
                  </a:lnTo>
                  <a:lnTo>
                    <a:pt x="139" y="337"/>
                  </a:lnTo>
                  <a:lnTo>
                    <a:pt x="139" y="14719"/>
                  </a:lnTo>
                  <a:lnTo>
                    <a:pt x="2100" y="16681"/>
                  </a:lnTo>
                  <a:lnTo>
                    <a:pt x="2100" y="56361"/>
                  </a:lnTo>
                  <a:lnTo>
                    <a:pt x="2180" y="56361"/>
                  </a:lnTo>
                  <a:lnTo>
                    <a:pt x="2180" y="16641"/>
                  </a:lnTo>
                  <a:lnTo>
                    <a:pt x="218" y="14680"/>
                  </a:lnTo>
                  <a:lnTo>
                    <a:pt x="218" y="337"/>
                  </a:lnTo>
                  <a:lnTo>
                    <a:pt x="218" y="337"/>
                  </a:lnTo>
                  <a:lnTo>
                    <a:pt x="258" y="317"/>
                  </a:lnTo>
                  <a:lnTo>
                    <a:pt x="298" y="277"/>
                  </a:lnTo>
                  <a:lnTo>
                    <a:pt x="337" y="238"/>
                  </a:lnTo>
                  <a:lnTo>
                    <a:pt x="337" y="178"/>
                  </a:lnTo>
                  <a:lnTo>
                    <a:pt x="337" y="178"/>
                  </a:lnTo>
                  <a:lnTo>
                    <a:pt x="337" y="119"/>
                  </a:lnTo>
                  <a:lnTo>
                    <a:pt x="298" y="59"/>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26"/>
            <p:cNvSpPr/>
            <p:nvPr/>
          </p:nvSpPr>
          <p:spPr>
            <a:xfrm>
              <a:off x="428800" y="2022200"/>
              <a:ext cx="8425" cy="412600"/>
            </a:xfrm>
            <a:custGeom>
              <a:avLst/>
              <a:gdLst/>
              <a:ahLst/>
              <a:cxnLst/>
              <a:rect l="l" t="t" r="r" b="b"/>
              <a:pathLst>
                <a:path w="337" h="16504" extrusionOk="0">
                  <a:moveTo>
                    <a:pt x="178" y="1"/>
                  </a:moveTo>
                  <a:lnTo>
                    <a:pt x="99" y="21"/>
                  </a:lnTo>
                  <a:lnTo>
                    <a:pt x="60" y="60"/>
                  </a:lnTo>
                  <a:lnTo>
                    <a:pt x="20" y="100"/>
                  </a:lnTo>
                  <a:lnTo>
                    <a:pt x="0" y="179"/>
                  </a:lnTo>
                  <a:lnTo>
                    <a:pt x="20" y="219"/>
                  </a:lnTo>
                  <a:lnTo>
                    <a:pt x="40" y="278"/>
                  </a:lnTo>
                  <a:lnTo>
                    <a:pt x="79" y="318"/>
                  </a:lnTo>
                  <a:lnTo>
                    <a:pt x="139" y="338"/>
                  </a:lnTo>
                  <a:lnTo>
                    <a:pt x="139" y="16503"/>
                  </a:lnTo>
                  <a:lnTo>
                    <a:pt x="218" y="16503"/>
                  </a:lnTo>
                  <a:lnTo>
                    <a:pt x="218" y="338"/>
                  </a:lnTo>
                  <a:lnTo>
                    <a:pt x="258" y="318"/>
                  </a:lnTo>
                  <a:lnTo>
                    <a:pt x="297" y="278"/>
                  </a:lnTo>
                  <a:lnTo>
                    <a:pt x="337" y="219"/>
                  </a:lnTo>
                  <a:lnTo>
                    <a:pt x="337" y="179"/>
                  </a:lnTo>
                  <a:lnTo>
                    <a:pt x="31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26"/>
            <p:cNvSpPr/>
            <p:nvPr/>
          </p:nvSpPr>
          <p:spPr>
            <a:xfrm>
              <a:off x="428800" y="2022200"/>
              <a:ext cx="8425" cy="412600"/>
            </a:xfrm>
            <a:custGeom>
              <a:avLst/>
              <a:gdLst/>
              <a:ahLst/>
              <a:cxnLst/>
              <a:rect l="l" t="t" r="r" b="b"/>
              <a:pathLst>
                <a:path w="337" h="16504" fill="none" extrusionOk="0">
                  <a:moveTo>
                    <a:pt x="178" y="1"/>
                  </a:moveTo>
                  <a:lnTo>
                    <a:pt x="178" y="1"/>
                  </a:lnTo>
                  <a:lnTo>
                    <a:pt x="99" y="21"/>
                  </a:lnTo>
                  <a:lnTo>
                    <a:pt x="60" y="60"/>
                  </a:lnTo>
                  <a:lnTo>
                    <a:pt x="20" y="100"/>
                  </a:lnTo>
                  <a:lnTo>
                    <a:pt x="0" y="179"/>
                  </a:lnTo>
                  <a:lnTo>
                    <a:pt x="0" y="179"/>
                  </a:lnTo>
                  <a:lnTo>
                    <a:pt x="20" y="219"/>
                  </a:lnTo>
                  <a:lnTo>
                    <a:pt x="40" y="278"/>
                  </a:lnTo>
                  <a:lnTo>
                    <a:pt x="79" y="318"/>
                  </a:lnTo>
                  <a:lnTo>
                    <a:pt x="139" y="338"/>
                  </a:lnTo>
                  <a:lnTo>
                    <a:pt x="139" y="16503"/>
                  </a:lnTo>
                  <a:lnTo>
                    <a:pt x="218" y="16503"/>
                  </a:lnTo>
                  <a:lnTo>
                    <a:pt x="218" y="338"/>
                  </a:lnTo>
                  <a:lnTo>
                    <a:pt x="218" y="338"/>
                  </a:lnTo>
                  <a:lnTo>
                    <a:pt x="258" y="318"/>
                  </a:lnTo>
                  <a:lnTo>
                    <a:pt x="297" y="278"/>
                  </a:lnTo>
                  <a:lnTo>
                    <a:pt x="337" y="219"/>
                  </a:lnTo>
                  <a:lnTo>
                    <a:pt x="337" y="179"/>
                  </a:lnTo>
                  <a:lnTo>
                    <a:pt x="337" y="179"/>
                  </a:lnTo>
                  <a:lnTo>
                    <a:pt x="31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26"/>
            <p:cNvSpPr/>
            <p:nvPr/>
          </p:nvSpPr>
          <p:spPr>
            <a:xfrm>
              <a:off x="309425" y="1428400"/>
              <a:ext cx="54500" cy="1006400"/>
            </a:xfrm>
            <a:custGeom>
              <a:avLst/>
              <a:gdLst/>
              <a:ahLst/>
              <a:cxnLst/>
              <a:rect l="l" t="t" r="r" b="b"/>
              <a:pathLst>
                <a:path w="2180" h="40256" extrusionOk="0">
                  <a:moveTo>
                    <a:pt x="1942" y="0"/>
                  </a:moveTo>
                  <a:lnTo>
                    <a:pt x="1883" y="40"/>
                  </a:lnTo>
                  <a:lnTo>
                    <a:pt x="1843" y="9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101" y="297"/>
                  </a:lnTo>
                  <a:lnTo>
                    <a:pt x="2140" y="258"/>
                  </a:lnTo>
                  <a:lnTo>
                    <a:pt x="2160" y="218"/>
                  </a:lnTo>
                  <a:lnTo>
                    <a:pt x="2180" y="159"/>
                  </a:lnTo>
                  <a:lnTo>
                    <a:pt x="2160" y="99"/>
                  </a:lnTo>
                  <a:lnTo>
                    <a:pt x="2120" y="4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26"/>
            <p:cNvSpPr/>
            <p:nvPr/>
          </p:nvSpPr>
          <p:spPr>
            <a:xfrm>
              <a:off x="309425" y="1428400"/>
              <a:ext cx="54500" cy="1006400"/>
            </a:xfrm>
            <a:custGeom>
              <a:avLst/>
              <a:gdLst/>
              <a:ahLst/>
              <a:cxnLst/>
              <a:rect l="l" t="t" r="r" b="b"/>
              <a:pathLst>
                <a:path w="2180" h="40256" fill="none" extrusionOk="0">
                  <a:moveTo>
                    <a:pt x="2002" y="0"/>
                  </a:moveTo>
                  <a:lnTo>
                    <a:pt x="2002" y="0"/>
                  </a:lnTo>
                  <a:lnTo>
                    <a:pt x="2002" y="0"/>
                  </a:lnTo>
                  <a:lnTo>
                    <a:pt x="2002" y="0"/>
                  </a:lnTo>
                  <a:lnTo>
                    <a:pt x="1942" y="0"/>
                  </a:lnTo>
                  <a:lnTo>
                    <a:pt x="1883" y="40"/>
                  </a:lnTo>
                  <a:lnTo>
                    <a:pt x="1843" y="99"/>
                  </a:lnTo>
                  <a:lnTo>
                    <a:pt x="1843" y="159"/>
                  </a:lnTo>
                  <a:lnTo>
                    <a:pt x="1843" y="159"/>
                  </a:lnTo>
                  <a:lnTo>
                    <a:pt x="1843" y="218"/>
                  </a:lnTo>
                  <a:lnTo>
                    <a:pt x="1863" y="258"/>
                  </a:lnTo>
                  <a:lnTo>
                    <a:pt x="1903" y="297"/>
                  </a:lnTo>
                  <a:lnTo>
                    <a:pt x="1962" y="317"/>
                  </a:lnTo>
                  <a:lnTo>
                    <a:pt x="1962" y="7508"/>
                  </a:lnTo>
                  <a:lnTo>
                    <a:pt x="21" y="9469"/>
                  </a:lnTo>
                  <a:lnTo>
                    <a:pt x="40" y="9489"/>
                  </a:lnTo>
                  <a:lnTo>
                    <a:pt x="1" y="9489"/>
                  </a:lnTo>
                  <a:lnTo>
                    <a:pt x="1" y="40255"/>
                  </a:lnTo>
                  <a:lnTo>
                    <a:pt x="80" y="40255"/>
                  </a:lnTo>
                  <a:lnTo>
                    <a:pt x="80" y="9509"/>
                  </a:lnTo>
                  <a:lnTo>
                    <a:pt x="2041" y="7548"/>
                  </a:lnTo>
                  <a:lnTo>
                    <a:pt x="2041" y="317"/>
                  </a:lnTo>
                  <a:lnTo>
                    <a:pt x="2041" y="317"/>
                  </a:lnTo>
                  <a:lnTo>
                    <a:pt x="2101" y="297"/>
                  </a:lnTo>
                  <a:lnTo>
                    <a:pt x="2140" y="258"/>
                  </a:lnTo>
                  <a:lnTo>
                    <a:pt x="2160" y="218"/>
                  </a:lnTo>
                  <a:lnTo>
                    <a:pt x="2180" y="159"/>
                  </a:lnTo>
                  <a:lnTo>
                    <a:pt x="2180" y="159"/>
                  </a:lnTo>
                  <a:lnTo>
                    <a:pt x="2160" y="99"/>
                  </a:lnTo>
                  <a:lnTo>
                    <a:pt x="2120" y="40"/>
                  </a:lnTo>
                  <a:lnTo>
                    <a:pt x="2061" y="0"/>
                  </a:lnTo>
                  <a:lnTo>
                    <a:pt x="200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26"/>
            <p:cNvSpPr/>
            <p:nvPr/>
          </p:nvSpPr>
          <p:spPr>
            <a:xfrm>
              <a:off x="404525" y="1687900"/>
              <a:ext cx="119875" cy="746900"/>
            </a:xfrm>
            <a:custGeom>
              <a:avLst/>
              <a:gdLst/>
              <a:ahLst/>
              <a:cxnLst/>
              <a:rect l="l" t="t" r="r" b="b"/>
              <a:pathLst>
                <a:path w="4795" h="29876" extrusionOk="0">
                  <a:moveTo>
                    <a:pt x="4636" y="1"/>
                  </a:moveTo>
                  <a:lnTo>
                    <a:pt x="4577" y="21"/>
                  </a:lnTo>
                  <a:lnTo>
                    <a:pt x="4517" y="60"/>
                  </a:lnTo>
                  <a:lnTo>
                    <a:pt x="4478" y="120"/>
                  </a:lnTo>
                  <a:lnTo>
                    <a:pt x="4478" y="179"/>
                  </a:lnTo>
                  <a:lnTo>
                    <a:pt x="4478" y="239"/>
                  </a:lnTo>
                  <a:lnTo>
                    <a:pt x="4497" y="278"/>
                  </a:lnTo>
                  <a:lnTo>
                    <a:pt x="4537" y="318"/>
                  </a:lnTo>
                  <a:lnTo>
                    <a:pt x="4596" y="338"/>
                  </a:lnTo>
                  <a:lnTo>
                    <a:pt x="4596" y="6736"/>
                  </a:lnTo>
                  <a:lnTo>
                    <a:pt x="199" y="11115"/>
                  </a:lnTo>
                  <a:lnTo>
                    <a:pt x="199" y="5825"/>
                  </a:lnTo>
                  <a:lnTo>
                    <a:pt x="258" y="5805"/>
                  </a:lnTo>
                  <a:lnTo>
                    <a:pt x="298" y="5766"/>
                  </a:lnTo>
                  <a:lnTo>
                    <a:pt x="317" y="5706"/>
                  </a:lnTo>
                  <a:lnTo>
                    <a:pt x="337" y="5667"/>
                  </a:lnTo>
                  <a:lnTo>
                    <a:pt x="317" y="5587"/>
                  </a:lnTo>
                  <a:lnTo>
                    <a:pt x="278" y="5548"/>
                  </a:lnTo>
                  <a:lnTo>
                    <a:pt x="218" y="5508"/>
                  </a:lnTo>
                  <a:lnTo>
                    <a:pt x="159" y="5488"/>
                  </a:lnTo>
                  <a:lnTo>
                    <a:pt x="99" y="5508"/>
                  </a:lnTo>
                  <a:lnTo>
                    <a:pt x="40" y="5548"/>
                  </a:lnTo>
                  <a:lnTo>
                    <a:pt x="0" y="558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735" y="318"/>
                  </a:lnTo>
                  <a:lnTo>
                    <a:pt x="4775" y="278"/>
                  </a:lnTo>
                  <a:lnTo>
                    <a:pt x="4795" y="239"/>
                  </a:lnTo>
                  <a:lnTo>
                    <a:pt x="4795" y="179"/>
                  </a:lnTo>
                  <a:lnTo>
                    <a:pt x="4795" y="120"/>
                  </a:lnTo>
                  <a:lnTo>
                    <a:pt x="4755" y="60"/>
                  </a:lnTo>
                  <a:lnTo>
                    <a:pt x="4696" y="21"/>
                  </a:lnTo>
                  <a:lnTo>
                    <a:pt x="4636"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26"/>
            <p:cNvSpPr/>
            <p:nvPr/>
          </p:nvSpPr>
          <p:spPr>
            <a:xfrm>
              <a:off x="404525" y="1687900"/>
              <a:ext cx="119875" cy="746900"/>
            </a:xfrm>
            <a:custGeom>
              <a:avLst/>
              <a:gdLst/>
              <a:ahLst/>
              <a:cxnLst/>
              <a:rect l="l" t="t" r="r" b="b"/>
              <a:pathLst>
                <a:path w="4795" h="29876" fill="none" extrusionOk="0">
                  <a:moveTo>
                    <a:pt x="4636" y="1"/>
                  </a:moveTo>
                  <a:lnTo>
                    <a:pt x="4636" y="1"/>
                  </a:lnTo>
                  <a:lnTo>
                    <a:pt x="4577" y="21"/>
                  </a:lnTo>
                  <a:lnTo>
                    <a:pt x="4517" y="60"/>
                  </a:lnTo>
                  <a:lnTo>
                    <a:pt x="4478" y="120"/>
                  </a:lnTo>
                  <a:lnTo>
                    <a:pt x="4478" y="179"/>
                  </a:lnTo>
                  <a:lnTo>
                    <a:pt x="4478" y="179"/>
                  </a:lnTo>
                  <a:lnTo>
                    <a:pt x="4478" y="239"/>
                  </a:lnTo>
                  <a:lnTo>
                    <a:pt x="4497" y="278"/>
                  </a:lnTo>
                  <a:lnTo>
                    <a:pt x="4537" y="318"/>
                  </a:lnTo>
                  <a:lnTo>
                    <a:pt x="4596" y="338"/>
                  </a:lnTo>
                  <a:lnTo>
                    <a:pt x="4596" y="6736"/>
                  </a:lnTo>
                  <a:lnTo>
                    <a:pt x="199" y="11115"/>
                  </a:lnTo>
                  <a:lnTo>
                    <a:pt x="199" y="5825"/>
                  </a:lnTo>
                  <a:lnTo>
                    <a:pt x="199" y="5825"/>
                  </a:lnTo>
                  <a:lnTo>
                    <a:pt x="258" y="5805"/>
                  </a:lnTo>
                  <a:lnTo>
                    <a:pt x="298" y="5766"/>
                  </a:lnTo>
                  <a:lnTo>
                    <a:pt x="317" y="5706"/>
                  </a:lnTo>
                  <a:lnTo>
                    <a:pt x="337" y="5667"/>
                  </a:lnTo>
                  <a:lnTo>
                    <a:pt x="337" y="5667"/>
                  </a:lnTo>
                  <a:lnTo>
                    <a:pt x="317" y="5587"/>
                  </a:lnTo>
                  <a:lnTo>
                    <a:pt x="278" y="5548"/>
                  </a:lnTo>
                  <a:lnTo>
                    <a:pt x="218" y="5508"/>
                  </a:lnTo>
                  <a:lnTo>
                    <a:pt x="159" y="5488"/>
                  </a:lnTo>
                  <a:lnTo>
                    <a:pt x="159" y="5488"/>
                  </a:lnTo>
                  <a:lnTo>
                    <a:pt x="159" y="5488"/>
                  </a:lnTo>
                  <a:lnTo>
                    <a:pt x="159" y="5488"/>
                  </a:lnTo>
                  <a:lnTo>
                    <a:pt x="99" y="5508"/>
                  </a:lnTo>
                  <a:lnTo>
                    <a:pt x="40" y="5548"/>
                  </a:lnTo>
                  <a:lnTo>
                    <a:pt x="0" y="5587"/>
                  </a:lnTo>
                  <a:lnTo>
                    <a:pt x="0" y="5667"/>
                  </a:lnTo>
                  <a:lnTo>
                    <a:pt x="0" y="5667"/>
                  </a:lnTo>
                  <a:lnTo>
                    <a:pt x="0" y="5706"/>
                  </a:lnTo>
                  <a:lnTo>
                    <a:pt x="20" y="5766"/>
                  </a:lnTo>
                  <a:lnTo>
                    <a:pt x="60" y="5805"/>
                  </a:lnTo>
                  <a:lnTo>
                    <a:pt x="119" y="5825"/>
                  </a:lnTo>
                  <a:lnTo>
                    <a:pt x="119" y="29875"/>
                  </a:lnTo>
                  <a:lnTo>
                    <a:pt x="199" y="29875"/>
                  </a:lnTo>
                  <a:lnTo>
                    <a:pt x="199" y="11233"/>
                  </a:lnTo>
                  <a:lnTo>
                    <a:pt x="4676" y="6756"/>
                  </a:lnTo>
                  <a:lnTo>
                    <a:pt x="4676" y="338"/>
                  </a:lnTo>
                  <a:lnTo>
                    <a:pt x="4676" y="338"/>
                  </a:lnTo>
                  <a:lnTo>
                    <a:pt x="4735" y="318"/>
                  </a:lnTo>
                  <a:lnTo>
                    <a:pt x="4775" y="278"/>
                  </a:lnTo>
                  <a:lnTo>
                    <a:pt x="4795" y="239"/>
                  </a:lnTo>
                  <a:lnTo>
                    <a:pt x="4795" y="179"/>
                  </a:lnTo>
                  <a:lnTo>
                    <a:pt x="4795" y="179"/>
                  </a:lnTo>
                  <a:lnTo>
                    <a:pt x="4795" y="120"/>
                  </a:lnTo>
                  <a:lnTo>
                    <a:pt x="4755" y="60"/>
                  </a:lnTo>
                  <a:lnTo>
                    <a:pt x="4696" y="21"/>
                  </a:lnTo>
                  <a:lnTo>
                    <a:pt x="4636"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26"/>
            <p:cNvSpPr/>
            <p:nvPr/>
          </p:nvSpPr>
          <p:spPr>
            <a:xfrm>
              <a:off x="434250" y="1977150"/>
              <a:ext cx="55975" cy="457650"/>
            </a:xfrm>
            <a:custGeom>
              <a:avLst/>
              <a:gdLst/>
              <a:ahLst/>
              <a:cxnLst/>
              <a:rect l="l" t="t" r="r" b="b"/>
              <a:pathLst>
                <a:path w="2239" h="18306" extrusionOk="0">
                  <a:moveTo>
                    <a:pt x="178" y="0"/>
                  </a:moveTo>
                  <a:lnTo>
                    <a:pt x="99" y="20"/>
                  </a:lnTo>
                  <a:lnTo>
                    <a:pt x="59" y="60"/>
                  </a:lnTo>
                  <a:lnTo>
                    <a:pt x="20" y="99"/>
                  </a:lnTo>
                  <a:lnTo>
                    <a:pt x="0" y="178"/>
                  </a:lnTo>
                  <a:lnTo>
                    <a:pt x="20" y="238"/>
                  </a:lnTo>
                  <a:lnTo>
                    <a:pt x="59" y="297"/>
                  </a:lnTo>
                  <a:lnTo>
                    <a:pt x="99" y="317"/>
                  </a:lnTo>
                  <a:lnTo>
                    <a:pt x="178" y="337"/>
                  </a:lnTo>
                  <a:lnTo>
                    <a:pt x="218" y="337"/>
                  </a:lnTo>
                  <a:lnTo>
                    <a:pt x="258" y="317"/>
                  </a:lnTo>
                  <a:lnTo>
                    <a:pt x="2140" y="2199"/>
                  </a:lnTo>
                  <a:lnTo>
                    <a:pt x="2140" y="18305"/>
                  </a:lnTo>
                  <a:lnTo>
                    <a:pt x="2239" y="18305"/>
                  </a:lnTo>
                  <a:lnTo>
                    <a:pt x="2239" y="2179"/>
                  </a:lnTo>
                  <a:lnTo>
                    <a:pt x="317" y="258"/>
                  </a:lnTo>
                  <a:lnTo>
                    <a:pt x="337" y="218"/>
                  </a:lnTo>
                  <a:lnTo>
                    <a:pt x="337" y="178"/>
                  </a:lnTo>
                  <a:lnTo>
                    <a:pt x="317" y="99"/>
                  </a:lnTo>
                  <a:lnTo>
                    <a:pt x="297" y="60"/>
                  </a:lnTo>
                  <a:lnTo>
                    <a:pt x="238" y="20"/>
                  </a:lnTo>
                  <a:lnTo>
                    <a:pt x="178"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26"/>
            <p:cNvSpPr/>
            <p:nvPr/>
          </p:nvSpPr>
          <p:spPr>
            <a:xfrm>
              <a:off x="434250" y="1977150"/>
              <a:ext cx="55975" cy="457650"/>
            </a:xfrm>
            <a:custGeom>
              <a:avLst/>
              <a:gdLst/>
              <a:ahLst/>
              <a:cxnLst/>
              <a:rect l="l" t="t" r="r" b="b"/>
              <a:pathLst>
                <a:path w="2239" h="18306" fill="none" extrusionOk="0">
                  <a:moveTo>
                    <a:pt x="178" y="0"/>
                  </a:moveTo>
                  <a:lnTo>
                    <a:pt x="178" y="0"/>
                  </a:lnTo>
                  <a:lnTo>
                    <a:pt x="178" y="0"/>
                  </a:lnTo>
                  <a:lnTo>
                    <a:pt x="178" y="0"/>
                  </a:lnTo>
                  <a:lnTo>
                    <a:pt x="99" y="20"/>
                  </a:lnTo>
                  <a:lnTo>
                    <a:pt x="59" y="60"/>
                  </a:lnTo>
                  <a:lnTo>
                    <a:pt x="20" y="99"/>
                  </a:lnTo>
                  <a:lnTo>
                    <a:pt x="0" y="178"/>
                  </a:lnTo>
                  <a:lnTo>
                    <a:pt x="0" y="178"/>
                  </a:lnTo>
                  <a:lnTo>
                    <a:pt x="20" y="238"/>
                  </a:lnTo>
                  <a:lnTo>
                    <a:pt x="59" y="297"/>
                  </a:lnTo>
                  <a:lnTo>
                    <a:pt x="99" y="317"/>
                  </a:lnTo>
                  <a:lnTo>
                    <a:pt x="178" y="337"/>
                  </a:lnTo>
                  <a:lnTo>
                    <a:pt x="178" y="337"/>
                  </a:lnTo>
                  <a:lnTo>
                    <a:pt x="218" y="337"/>
                  </a:lnTo>
                  <a:lnTo>
                    <a:pt x="258" y="317"/>
                  </a:lnTo>
                  <a:lnTo>
                    <a:pt x="2140" y="2199"/>
                  </a:lnTo>
                  <a:lnTo>
                    <a:pt x="2140" y="18305"/>
                  </a:lnTo>
                  <a:lnTo>
                    <a:pt x="2239" y="18305"/>
                  </a:lnTo>
                  <a:lnTo>
                    <a:pt x="2239" y="2179"/>
                  </a:lnTo>
                  <a:lnTo>
                    <a:pt x="317" y="258"/>
                  </a:lnTo>
                  <a:lnTo>
                    <a:pt x="317" y="258"/>
                  </a:lnTo>
                  <a:lnTo>
                    <a:pt x="337" y="218"/>
                  </a:lnTo>
                  <a:lnTo>
                    <a:pt x="337" y="178"/>
                  </a:lnTo>
                  <a:lnTo>
                    <a:pt x="337" y="178"/>
                  </a:lnTo>
                  <a:lnTo>
                    <a:pt x="317" y="99"/>
                  </a:lnTo>
                  <a:lnTo>
                    <a:pt x="297" y="60"/>
                  </a:lnTo>
                  <a:lnTo>
                    <a:pt x="238" y="20"/>
                  </a:lnTo>
                  <a:lnTo>
                    <a:pt x="178"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26"/>
            <p:cNvSpPr/>
            <p:nvPr/>
          </p:nvSpPr>
          <p:spPr>
            <a:xfrm>
              <a:off x="891875" y="1444725"/>
              <a:ext cx="120375" cy="990075"/>
            </a:xfrm>
            <a:custGeom>
              <a:avLst/>
              <a:gdLst/>
              <a:ahLst/>
              <a:cxnLst/>
              <a:rect l="l" t="t" r="r" b="b"/>
              <a:pathLst>
                <a:path w="4815" h="39603" extrusionOk="0">
                  <a:moveTo>
                    <a:pt x="178" y="1"/>
                  </a:moveTo>
                  <a:lnTo>
                    <a:pt x="119" y="21"/>
                  </a:lnTo>
                  <a:lnTo>
                    <a:pt x="60" y="60"/>
                  </a:lnTo>
                  <a:lnTo>
                    <a:pt x="20" y="100"/>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735" y="5785"/>
                  </a:lnTo>
                  <a:lnTo>
                    <a:pt x="4775" y="5766"/>
                  </a:lnTo>
                  <a:lnTo>
                    <a:pt x="4814" y="5706"/>
                  </a:lnTo>
                  <a:lnTo>
                    <a:pt x="4814" y="5647"/>
                  </a:lnTo>
                  <a:lnTo>
                    <a:pt x="4814" y="5587"/>
                  </a:lnTo>
                  <a:lnTo>
                    <a:pt x="4775" y="5528"/>
                  </a:lnTo>
                  <a:lnTo>
                    <a:pt x="4715" y="5508"/>
                  </a:lnTo>
                  <a:lnTo>
                    <a:pt x="4656" y="5488"/>
                  </a:lnTo>
                  <a:lnTo>
                    <a:pt x="4576" y="5508"/>
                  </a:lnTo>
                  <a:lnTo>
                    <a:pt x="4537" y="5528"/>
                  </a:lnTo>
                  <a:lnTo>
                    <a:pt x="4497" y="5587"/>
                  </a:lnTo>
                  <a:lnTo>
                    <a:pt x="4477" y="5647"/>
                  </a:lnTo>
                  <a:lnTo>
                    <a:pt x="4497" y="5706"/>
                  </a:lnTo>
                  <a:lnTo>
                    <a:pt x="4517" y="5766"/>
                  </a:lnTo>
                  <a:lnTo>
                    <a:pt x="4557" y="5785"/>
                  </a:lnTo>
                  <a:lnTo>
                    <a:pt x="4616" y="5805"/>
                  </a:lnTo>
                  <a:lnTo>
                    <a:pt x="4616" y="11115"/>
                  </a:lnTo>
                  <a:lnTo>
                    <a:pt x="218" y="6717"/>
                  </a:lnTo>
                  <a:lnTo>
                    <a:pt x="218" y="338"/>
                  </a:lnTo>
                  <a:lnTo>
                    <a:pt x="258" y="318"/>
                  </a:lnTo>
                  <a:lnTo>
                    <a:pt x="297" y="278"/>
                  </a:lnTo>
                  <a:lnTo>
                    <a:pt x="337" y="219"/>
                  </a:lnTo>
                  <a:lnTo>
                    <a:pt x="337" y="179"/>
                  </a:lnTo>
                  <a:lnTo>
                    <a:pt x="337" y="100"/>
                  </a:lnTo>
                  <a:lnTo>
                    <a:pt x="297" y="60"/>
                  </a:lnTo>
                  <a:lnTo>
                    <a:pt x="238" y="21"/>
                  </a:lnTo>
                  <a:lnTo>
                    <a:pt x="17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26"/>
            <p:cNvSpPr/>
            <p:nvPr/>
          </p:nvSpPr>
          <p:spPr>
            <a:xfrm>
              <a:off x="891875" y="1444725"/>
              <a:ext cx="120375" cy="990075"/>
            </a:xfrm>
            <a:custGeom>
              <a:avLst/>
              <a:gdLst/>
              <a:ahLst/>
              <a:cxnLst/>
              <a:rect l="l" t="t" r="r" b="b"/>
              <a:pathLst>
                <a:path w="4815" h="39603" fill="none" extrusionOk="0">
                  <a:moveTo>
                    <a:pt x="178" y="1"/>
                  </a:moveTo>
                  <a:lnTo>
                    <a:pt x="178" y="1"/>
                  </a:lnTo>
                  <a:lnTo>
                    <a:pt x="119" y="21"/>
                  </a:lnTo>
                  <a:lnTo>
                    <a:pt x="60" y="60"/>
                  </a:lnTo>
                  <a:lnTo>
                    <a:pt x="20" y="100"/>
                  </a:lnTo>
                  <a:lnTo>
                    <a:pt x="0" y="179"/>
                  </a:lnTo>
                  <a:lnTo>
                    <a:pt x="0" y="179"/>
                  </a:lnTo>
                  <a:lnTo>
                    <a:pt x="20" y="219"/>
                  </a:lnTo>
                  <a:lnTo>
                    <a:pt x="40" y="278"/>
                  </a:lnTo>
                  <a:lnTo>
                    <a:pt x="79" y="318"/>
                  </a:lnTo>
                  <a:lnTo>
                    <a:pt x="139" y="338"/>
                  </a:lnTo>
                  <a:lnTo>
                    <a:pt x="139" y="6756"/>
                  </a:lnTo>
                  <a:lnTo>
                    <a:pt x="4616" y="11233"/>
                  </a:lnTo>
                  <a:lnTo>
                    <a:pt x="4616" y="39602"/>
                  </a:lnTo>
                  <a:lnTo>
                    <a:pt x="4695" y="39602"/>
                  </a:lnTo>
                  <a:lnTo>
                    <a:pt x="4695" y="5805"/>
                  </a:lnTo>
                  <a:lnTo>
                    <a:pt x="4695" y="5805"/>
                  </a:lnTo>
                  <a:lnTo>
                    <a:pt x="4735" y="5785"/>
                  </a:lnTo>
                  <a:lnTo>
                    <a:pt x="4775" y="5766"/>
                  </a:lnTo>
                  <a:lnTo>
                    <a:pt x="4814" y="5706"/>
                  </a:lnTo>
                  <a:lnTo>
                    <a:pt x="4814" y="5647"/>
                  </a:lnTo>
                  <a:lnTo>
                    <a:pt x="4814" y="5647"/>
                  </a:lnTo>
                  <a:lnTo>
                    <a:pt x="4814" y="5587"/>
                  </a:lnTo>
                  <a:lnTo>
                    <a:pt x="4775" y="5528"/>
                  </a:lnTo>
                  <a:lnTo>
                    <a:pt x="4715" y="5508"/>
                  </a:lnTo>
                  <a:lnTo>
                    <a:pt x="4656" y="5488"/>
                  </a:lnTo>
                  <a:lnTo>
                    <a:pt x="4656" y="5488"/>
                  </a:lnTo>
                  <a:lnTo>
                    <a:pt x="4576" y="5508"/>
                  </a:lnTo>
                  <a:lnTo>
                    <a:pt x="4537" y="5528"/>
                  </a:lnTo>
                  <a:lnTo>
                    <a:pt x="4497" y="5587"/>
                  </a:lnTo>
                  <a:lnTo>
                    <a:pt x="4477" y="5647"/>
                  </a:lnTo>
                  <a:lnTo>
                    <a:pt x="4477" y="5647"/>
                  </a:lnTo>
                  <a:lnTo>
                    <a:pt x="4497" y="5706"/>
                  </a:lnTo>
                  <a:lnTo>
                    <a:pt x="4517" y="5766"/>
                  </a:lnTo>
                  <a:lnTo>
                    <a:pt x="4557" y="5785"/>
                  </a:lnTo>
                  <a:lnTo>
                    <a:pt x="4616" y="5805"/>
                  </a:lnTo>
                  <a:lnTo>
                    <a:pt x="4616" y="11115"/>
                  </a:lnTo>
                  <a:lnTo>
                    <a:pt x="218" y="6717"/>
                  </a:lnTo>
                  <a:lnTo>
                    <a:pt x="218" y="338"/>
                  </a:lnTo>
                  <a:lnTo>
                    <a:pt x="218" y="338"/>
                  </a:lnTo>
                  <a:lnTo>
                    <a:pt x="258" y="318"/>
                  </a:lnTo>
                  <a:lnTo>
                    <a:pt x="297" y="278"/>
                  </a:lnTo>
                  <a:lnTo>
                    <a:pt x="337" y="219"/>
                  </a:lnTo>
                  <a:lnTo>
                    <a:pt x="337" y="179"/>
                  </a:lnTo>
                  <a:lnTo>
                    <a:pt x="337" y="179"/>
                  </a:lnTo>
                  <a:lnTo>
                    <a:pt x="337" y="100"/>
                  </a:lnTo>
                  <a:lnTo>
                    <a:pt x="297" y="60"/>
                  </a:lnTo>
                  <a:lnTo>
                    <a:pt x="238" y="2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26"/>
            <p:cNvSpPr/>
            <p:nvPr/>
          </p:nvSpPr>
          <p:spPr>
            <a:xfrm>
              <a:off x="382725" y="1322400"/>
              <a:ext cx="54500" cy="1112400"/>
            </a:xfrm>
            <a:custGeom>
              <a:avLst/>
              <a:gdLst/>
              <a:ahLst/>
              <a:cxnLst/>
              <a:rect l="l" t="t" r="r" b="b"/>
              <a:pathLst>
                <a:path w="2180" h="44496" extrusionOk="0">
                  <a:moveTo>
                    <a:pt x="1942" y="1"/>
                  </a:moveTo>
                  <a:lnTo>
                    <a:pt x="1903" y="40"/>
                  </a:lnTo>
                  <a:lnTo>
                    <a:pt x="1863" y="100"/>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101" y="298"/>
                  </a:lnTo>
                  <a:lnTo>
                    <a:pt x="2140" y="258"/>
                  </a:lnTo>
                  <a:lnTo>
                    <a:pt x="2180" y="218"/>
                  </a:lnTo>
                  <a:lnTo>
                    <a:pt x="2180" y="159"/>
                  </a:lnTo>
                  <a:lnTo>
                    <a:pt x="2160" y="100"/>
                  </a:lnTo>
                  <a:lnTo>
                    <a:pt x="2140" y="40"/>
                  </a:lnTo>
                  <a:lnTo>
                    <a:pt x="2081"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26"/>
            <p:cNvSpPr/>
            <p:nvPr/>
          </p:nvSpPr>
          <p:spPr>
            <a:xfrm>
              <a:off x="382725" y="1322400"/>
              <a:ext cx="54500" cy="1112400"/>
            </a:xfrm>
            <a:custGeom>
              <a:avLst/>
              <a:gdLst/>
              <a:ahLst/>
              <a:cxnLst/>
              <a:rect l="l" t="t" r="r" b="b"/>
              <a:pathLst>
                <a:path w="2180" h="44496" fill="none" extrusionOk="0">
                  <a:moveTo>
                    <a:pt x="2021" y="1"/>
                  </a:moveTo>
                  <a:lnTo>
                    <a:pt x="2021" y="1"/>
                  </a:lnTo>
                  <a:lnTo>
                    <a:pt x="1942" y="1"/>
                  </a:lnTo>
                  <a:lnTo>
                    <a:pt x="1903" y="40"/>
                  </a:lnTo>
                  <a:lnTo>
                    <a:pt x="1863" y="100"/>
                  </a:lnTo>
                  <a:lnTo>
                    <a:pt x="1843" y="159"/>
                  </a:lnTo>
                  <a:lnTo>
                    <a:pt x="1843" y="159"/>
                  </a:lnTo>
                  <a:lnTo>
                    <a:pt x="1863" y="218"/>
                  </a:lnTo>
                  <a:lnTo>
                    <a:pt x="1883" y="258"/>
                  </a:lnTo>
                  <a:lnTo>
                    <a:pt x="1922" y="298"/>
                  </a:lnTo>
                  <a:lnTo>
                    <a:pt x="1982" y="318"/>
                  </a:lnTo>
                  <a:lnTo>
                    <a:pt x="1982" y="12957"/>
                  </a:lnTo>
                  <a:lnTo>
                    <a:pt x="1" y="14918"/>
                  </a:lnTo>
                  <a:lnTo>
                    <a:pt x="1" y="44495"/>
                  </a:lnTo>
                  <a:lnTo>
                    <a:pt x="100" y="44495"/>
                  </a:lnTo>
                  <a:lnTo>
                    <a:pt x="100" y="14958"/>
                  </a:lnTo>
                  <a:lnTo>
                    <a:pt x="2061" y="12996"/>
                  </a:lnTo>
                  <a:lnTo>
                    <a:pt x="2061" y="318"/>
                  </a:lnTo>
                  <a:lnTo>
                    <a:pt x="2061" y="318"/>
                  </a:lnTo>
                  <a:lnTo>
                    <a:pt x="2101" y="298"/>
                  </a:lnTo>
                  <a:lnTo>
                    <a:pt x="2140" y="258"/>
                  </a:lnTo>
                  <a:lnTo>
                    <a:pt x="2180" y="218"/>
                  </a:lnTo>
                  <a:lnTo>
                    <a:pt x="2180" y="159"/>
                  </a:lnTo>
                  <a:lnTo>
                    <a:pt x="2180" y="159"/>
                  </a:lnTo>
                  <a:lnTo>
                    <a:pt x="2160" y="100"/>
                  </a:lnTo>
                  <a:lnTo>
                    <a:pt x="2140" y="40"/>
                  </a:lnTo>
                  <a:lnTo>
                    <a:pt x="2081" y="1"/>
                  </a:lnTo>
                  <a:lnTo>
                    <a:pt x="202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26"/>
            <p:cNvSpPr/>
            <p:nvPr/>
          </p:nvSpPr>
          <p:spPr>
            <a:xfrm>
              <a:off x="358475" y="1269400"/>
              <a:ext cx="54500" cy="1165400"/>
            </a:xfrm>
            <a:custGeom>
              <a:avLst/>
              <a:gdLst/>
              <a:ahLst/>
              <a:cxnLst/>
              <a:rect l="l" t="t" r="r" b="b"/>
              <a:pathLst>
                <a:path w="2180" h="46616" extrusionOk="0">
                  <a:moveTo>
                    <a:pt x="1941" y="1"/>
                  </a:moveTo>
                  <a:lnTo>
                    <a:pt x="1882" y="40"/>
                  </a:lnTo>
                  <a:lnTo>
                    <a:pt x="1842" y="100"/>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100" y="298"/>
                  </a:lnTo>
                  <a:lnTo>
                    <a:pt x="2140" y="258"/>
                  </a:lnTo>
                  <a:lnTo>
                    <a:pt x="2159" y="219"/>
                  </a:lnTo>
                  <a:lnTo>
                    <a:pt x="2179" y="159"/>
                  </a:lnTo>
                  <a:lnTo>
                    <a:pt x="2159" y="100"/>
                  </a:lnTo>
                  <a:lnTo>
                    <a:pt x="2120" y="40"/>
                  </a:lnTo>
                  <a:lnTo>
                    <a:pt x="2060"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26"/>
            <p:cNvSpPr/>
            <p:nvPr/>
          </p:nvSpPr>
          <p:spPr>
            <a:xfrm>
              <a:off x="358475" y="1269400"/>
              <a:ext cx="54500" cy="1165400"/>
            </a:xfrm>
            <a:custGeom>
              <a:avLst/>
              <a:gdLst/>
              <a:ahLst/>
              <a:cxnLst/>
              <a:rect l="l" t="t" r="r" b="b"/>
              <a:pathLst>
                <a:path w="2180" h="46616" fill="none" extrusionOk="0">
                  <a:moveTo>
                    <a:pt x="2001" y="1"/>
                  </a:moveTo>
                  <a:lnTo>
                    <a:pt x="2001" y="1"/>
                  </a:lnTo>
                  <a:lnTo>
                    <a:pt x="2001" y="1"/>
                  </a:lnTo>
                  <a:lnTo>
                    <a:pt x="2001" y="1"/>
                  </a:lnTo>
                  <a:lnTo>
                    <a:pt x="1941" y="1"/>
                  </a:lnTo>
                  <a:lnTo>
                    <a:pt x="1882" y="40"/>
                  </a:lnTo>
                  <a:lnTo>
                    <a:pt x="1842" y="100"/>
                  </a:lnTo>
                  <a:lnTo>
                    <a:pt x="1842" y="159"/>
                  </a:lnTo>
                  <a:lnTo>
                    <a:pt x="1842" y="159"/>
                  </a:lnTo>
                  <a:lnTo>
                    <a:pt x="1842" y="219"/>
                  </a:lnTo>
                  <a:lnTo>
                    <a:pt x="1862" y="258"/>
                  </a:lnTo>
                  <a:lnTo>
                    <a:pt x="1902" y="298"/>
                  </a:lnTo>
                  <a:lnTo>
                    <a:pt x="1961" y="318"/>
                  </a:lnTo>
                  <a:lnTo>
                    <a:pt x="1961" y="14680"/>
                  </a:lnTo>
                  <a:lnTo>
                    <a:pt x="0" y="16642"/>
                  </a:lnTo>
                  <a:lnTo>
                    <a:pt x="0" y="46615"/>
                  </a:lnTo>
                  <a:lnTo>
                    <a:pt x="79" y="46615"/>
                  </a:lnTo>
                  <a:lnTo>
                    <a:pt x="79" y="16662"/>
                  </a:lnTo>
                  <a:lnTo>
                    <a:pt x="2041" y="14700"/>
                  </a:lnTo>
                  <a:lnTo>
                    <a:pt x="2041" y="318"/>
                  </a:lnTo>
                  <a:lnTo>
                    <a:pt x="2041" y="318"/>
                  </a:lnTo>
                  <a:lnTo>
                    <a:pt x="2100" y="298"/>
                  </a:lnTo>
                  <a:lnTo>
                    <a:pt x="2140" y="258"/>
                  </a:lnTo>
                  <a:lnTo>
                    <a:pt x="2159" y="219"/>
                  </a:lnTo>
                  <a:lnTo>
                    <a:pt x="2179" y="159"/>
                  </a:lnTo>
                  <a:lnTo>
                    <a:pt x="2179" y="159"/>
                  </a:lnTo>
                  <a:lnTo>
                    <a:pt x="2159" y="100"/>
                  </a:lnTo>
                  <a:lnTo>
                    <a:pt x="2120" y="40"/>
                  </a:lnTo>
                  <a:lnTo>
                    <a:pt x="2060" y="1"/>
                  </a:lnTo>
                  <a:lnTo>
                    <a:pt x="2001"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26"/>
            <p:cNvSpPr/>
            <p:nvPr/>
          </p:nvSpPr>
          <p:spPr>
            <a:xfrm>
              <a:off x="979525" y="1779025"/>
              <a:ext cx="8450" cy="655775"/>
            </a:xfrm>
            <a:custGeom>
              <a:avLst/>
              <a:gdLst/>
              <a:ahLst/>
              <a:cxnLst/>
              <a:rect l="l" t="t" r="r" b="b"/>
              <a:pathLst>
                <a:path w="338" h="26231" extrusionOk="0">
                  <a:moveTo>
                    <a:pt x="100" y="1"/>
                  </a:moveTo>
                  <a:lnTo>
                    <a:pt x="40" y="41"/>
                  </a:lnTo>
                  <a:lnTo>
                    <a:pt x="1" y="100"/>
                  </a:lnTo>
                  <a:lnTo>
                    <a:pt x="1" y="159"/>
                  </a:lnTo>
                  <a:lnTo>
                    <a:pt x="1" y="219"/>
                  </a:lnTo>
                  <a:lnTo>
                    <a:pt x="40" y="258"/>
                  </a:lnTo>
                  <a:lnTo>
                    <a:pt x="80" y="298"/>
                  </a:lnTo>
                  <a:lnTo>
                    <a:pt x="120" y="318"/>
                  </a:lnTo>
                  <a:lnTo>
                    <a:pt x="120" y="26230"/>
                  </a:lnTo>
                  <a:lnTo>
                    <a:pt x="199" y="26230"/>
                  </a:lnTo>
                  <a:lnTo>
                    <a:pt x="199" y="318"/>
                  </a:lnTo>
                  <a:lnTo>
                    <a:pt x="258" y="298"/>
                  </a:lnTo>
                  <a:lnTo>
                    <a:pt x="298" y="258"/>
                  </a:lnTo>
                  <a:lnTo>
                    <a:pt x="318" y="219"/>
                  </a:lnTo>
                  <a:lnTo>
                    <a:pt x="337" y="159"/>
                  </a:lnTo>
                  <a:lnTo>
                    <a:pt x="318" y="100"/>
                  </a:lnTo>
                  <a:lnTo>
                    <a:pt x="278" y="41"/>
                  </a:lnTo>
                  <a:lnTo>
                    <a:pt x="21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26"/>
            <p:cNvSpPr/>
            <p:nvPr/>
          </p:nvSpPr>
          <p:spPr>
            <a:xfrm>
              <a:off x="979525" y="1779025"/>
              <a:ext cx="8450" cy="655775"/>
            </a:xfrm>
            <a:custGeom>
              <a:avLst/>
              <a:gdLst/>
              <a:ahLst/>
              <a:cxnLst/>
              <a:rect l="l" t="t" r="r" b="b"/>
              <a:pathLst>
                <a:path w="338" h="26231" fill="none" extrusionOk="0">
                  <a:moveTo>
                    <a:pt x="159" y="1"/>
                  </a:moveTo>
                  <a:lnTo>
                    <a:pt x="159" y="1"/>
                  </a:lnTo>
                  <a:lnTo>
                    <a:pt x="100" y="1"/>
                  </a:lnTo>
                  <a:lnTo>
                    <a:pt x="40" y="41"/>
                  </a:lnTo>
                  <a:lnTo>
                    <a:pt x="1" y="100"/>
                  </a:lnTo>
                  <a:lnTo>
                    <a:pt x="1" y="159"/>
                  </a:lnTo>
                  <a:lnTo>
                    <a:pt x="1" y="159"/>
                  </a:lnTo>
                  <a:lnTo>
                    <a:pt x="1" y="219"/>
                  </a:lnTo>
                  <a:lnTo>
                    <a:pt x="40" y="258"/>
                  </a:lnTo>
                  <a:lnTo>
                    <a:pt x="80" y="298"/>
                  </a:lnTo>
                  <a:lnTo>
                    <a:pt x="120" y="318"/>
                  </a:lnTo>
                  <a:lnTo>
                    <a:pt x="120" y="26230"/>
                  </a:lnTo>
                  <a:lnTo>
                    <a:pt x="199" y="26230"/>
                  </a:lnTo>
                  <a:lnTo>
                    <a:pt x="199" y="318"/>
                  </a:lnTo>
                  <a:lnTo>
                    <a:pt x="199" y="318"/>
                  </a:lnTo>
                  <a:lnTo>
                    <a:pt x="258" y="298"/>
                  </a:lnTo>
                  <a:lnTo>
                    <a:pt x="298" y="258"/>
                  </a:lnTo>
                  <a:lnTo>
                    <a:pt x="318" y="219"/>
                  </a:lnTo>
                  <a:lnTo>
                    <a:pt x="337" y="159"/>
                  </a:lnTo>
                  <a:lnTo>
                    <a:pt x="337" y="159"/>
                  </a:lnTo>
                  <a:lnTo>
                    <a:pt x="318" y="100"/>
                  </a:lnTo>
                  <a:lnTo>
                    <a:pt x="278" y="41"/>
                  </a:lnTo>
                  <a:lnTo>
                    <a:pt x="219" y="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26"/>
            <p:cNvSpPr/>
            <p:nvPr/>
          </p:nvSpPr>
          <p:spPr>
            <a:xfrm>
              <a:off x="538750" y="1510100"/>
              <a:ext cx="54000" cy="924700"/>
            </a:xfrm>
            <a:custGeom>
              <a:avLst/>
              <a:gdLst/>
              <a:ahLst/>
              <a:cxnLst/>
              <a:rect l="l" t="t" r="r" b="b"/>
              <a:pathLst>
                <a:path w="2160" h="36988" extrusionOk="0">
                  <a:moveTo>
                    <a:pt x="159" y="1"/>
                  </a:moveTo>
                  <a:lnTo>
                    <a:pt x="99" y="21"/>
                  </a:lnTo>
                  <a:lnTo>
                    <a:pt x="40" y="40"/>
                  </a:lnTo>
                  <a:lnTo>
                    <a:pt x="0" y="100"/>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258" y="298"/>
                  </a:lnTo>
                  <a:lnTo>
                    <a:pt x="297" y="278"/>
                  </a:lnTo>
                  <a:lnTo>
                    <a:pt x="317" y="219"/>
                  </a:lnTo>
                  <a:lnTo>
                    <a:pt x="337" y="159"/>
                  </a:lnTo>
                  <a:lnTo>
                    <a:pt x="317" y="100"/>
                  </a:lnTo>
                  <a:lnTo>
                    <a:pt x="277" y="40"/>
                  </a:lnTo>
                  <a:lnTo>
                    <a:pt x="21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26"/>
            <p:cNvSpPr/>
            <p:nvPr/>
          </p:nvSpPr>
          <p:spPr>
            <a:xfrm>
              <a:off x="538750" y="1510100"/>
              <a:ext cx="54000" cy="924700"/>
            </a:xfrm>
            <a:custGeom>
              <a:avLst/>
              <a:gdLst/>
              <a:ahLst/>
              <a:cxnLst/>
              <a:rect l="l" t="t" r="r" b="b"/>
              <a:pathLst>
                <a:path w="2160" h="36988" fill="none" extrusionOk="0">
                  <a:moveTo>
                    <a:pt x="159" y="1"/>
                  </a:moveTo>
                  <a:lnTo>
                    <a:pt x="159" y="1"/>
                  </a:lnTo>
                  <a:lnTo>
                    <a:pt x="99" y="21"/>
                  </a:lnTo>
                  <a:lnTo>
                    <a:pt x="40" y="40"/>
                  </a:lnTo>
                  <a:lnTo>
                    <a:pt x="0" y="100"/>
                  </a:lnTo>
                  <a:lnTo>
                    <a:pt x="0" y="159"/>
                  </a:lnTo>
                  <a:lnTo>
                    <a:pt x="0" y="159"/>
                  </a:lnTo>
                  <a:lnTo>
                    <a:pt x="0" y="219"/>
                  </a:lnTo>
                  <a:lnTo>
                    <a:pt x="40" y="278"/>
                  </a:lnTo>
                  <a:lnTo>
                    <a:pt x="79" y="298"/>
                  </a:lnTo>
                  <a:lnTo>
                    <a:pt x="119" y="318"/>
                  </a:lnTo>
                  <a:lnTo>
                    <a:pt x="119" y="3270"/>
                  </a:lnTo>
                  <a:lnTo>
                    <a:pt x="2080" y="5231"/>
                  </a:lnTo>
                  <a:lnTo>
                    <a:pt x="2080" y="36987"/>
                  </a:lnTo>
                  <a:lnTo>
                    <a:pt x="2159" y="36987"/>
                  </a:lnTo>
                  <a:lnTo>
                    <a:pt x="2159" y="5191"/>
                  </a:lnTo>
                  <a:lnTo>
                    <a:pt x="198" y="3230"/>
                  </a:lnTo>
                  <a:lnTo>
                    <a:pt x="198" y="318"/>
                  </a:lnTo>
                  <a:lnTo>
                    <a:pt x="198" y="318"/>
                  </a:lnTo>
                  <a:lnTo>
                    <a:pt x="258" y="298"/>
                  </a:lnTo>
                  <a:lnTo>
                    <a:pt x="297" y="278"/>
                  </a:lnTo>
                  <a:lnTo>
                    <a:pt x="317" y="219"/>
                  </a:lnTo>
                  <a:lnTo>
                    <a:pt x="337" y="159"/>
                  </a:lnTo>
                  <a:lnTo>
                    <a:pt x="337" y="159"/>
                  </a:lnTo>
                  <a:lnTo>
                    <a:pt x="317" y="100"/>
                  </a:lnTo>
                  <a:lnTo>
                    <a:pt x="277" y="40"/>
                  </a:lnTo>
                  <a:lnTo>
                    <a:pt x="21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26"/>
            <p:cNvSpPr/>
            <p:nvPr/>
          </p:nvSpPr>
          <p:spPr>
            <a:xfrm>
              <a:off x="516450" y="1278825"/>
              <a:ext cx="54025" cy="1155975"/>
            </a:xfrm>
            <a:custGeom>
              <a:avLst/>
              <a:gdLst/>
              <a:ahLst/>
              <a:cxnLst/>
              <a:rect l="l" t="t" r="r" b="b"/>
              <a:pathLst>
                <a:path w="2161" h="46239" extrusionOk="0">
                  <a:moveTo>
                    <a:pt x="159" y="0"/>
                  </a:moveTo>
                  <a:lnTo>
                    <a:pt x="100" y="20"/>
                  </a:lnTo>
                  <a:lnTo>
                    <a:pt x="40" y="60"/>
                  </a:lnTo>
                  <a:lnTo>
                    <a:pt x="1" y="9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258" y="297"/>
                  </a:lnTo>
                  <a:lnTo>
                    <a:pt x="298" y="278"/>
                  </a:lnTo>
                  <a:lnTo>
                    <a:pt x="318" y="218"/>
                  </a:lnTo>
                  <a:lnTo>
                    <a:pt x="318" y="179"/>
                  </a:lnTo>
                  <a:lnTo>
                    <a:pt x="318" y="99"/>
                  </a:lnTo>
                  <a:lnTo>
                    <a:pt x="278" y="60"/>
                  </a:lnTo>
                  <a:lnTo>
                    <a:pt x="219"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26"/>
            <p:cNvSpPr/>
            <p:nvPr/>
          </p:nvSpPr>
          <p:spPr>
            <a:xfrm>
              <a:off x="516450" y="1278825"/>
              <a:ext cx="54025" cy="1155975"/>
            </a:xfrm>
            <a:custGeom>
              <a:avLst/>
              <a:gdLst/>
              <a:ahLst/>
              <a:cxnLst/>
              <a:rect l="l" t="t" r="r" b="b"/>
              <a:pathLst>
                <a:path w="2161" h="46239" fill="none" extrusionOk="0">
                  <a:moveTo>
                    <a:pt x="159" y="0"/>
                  </a:moveTo>
                  <a:lnTo>
                    <a:pt x="159" y="0"/>
                  </a:lnTo>
                  <a:lnTo>
                    <a:pt x="100" y="20"/>
                  </a:lnTo>
                  <a:lnTo>
                    <a:pt x="40" y="60"/>
                  </a:lnTo>
                  <a:lnTo>
                    <a:pt x="1" y="99"/>
                  </a:lnTo>
                  <a:lnTo>
                    <a:pt x="1" y="179"/>
                  </a:lnTo>
                  <a:lnTo>
                    <a:pt x="1" y="179"/>
                  </a:lnTo>
                  <a:lnTo>
                    <a:pt x="1" y="218"/>
                  </a:lnTo>
                  <a:lnTo>
                    <a:pt x="20" y="278"/>
                  </a:lnTo>
                  <a:lnTo>
                    <a:pt x="60" y="297"/>
                  </a:lnTo>
                  <a:lnTo>
                    <a:pt x="119" y="337"/>
                  </a:lnTo>
                  <a:lnTo>
                    <a:pt x="119" y="12996"/>
                  </a:lnTo>
                  <a:lnTo>
                    <a:pt x="2081" y="14957"/>
                  </a:lnTo>
                  <a:lnTo>
                    <a:pt x="2081" y="46238"/>
                  </a:lnTo>
                  <a:lnTo>
                    <a:pt x="2160" y="46238"/>
                  </a:lnTo>
                  <a:lnTo>
                    <a:pt x="2160" y="14918"/>
                  </a:lnTo>
                  <a:lnTo>
                    <a:pt x="199" y="12956"/>
                  </a:lnTo>
                  <a:lnTo>
                    <a:pt x="199" y="337"/>
                  </a:lnTo>
                  <a:lnTo>
                    <a:pt x="199" y="337"/>
                  </a:lnTo>
                  <a:lnTo>
                    <a:pt x="258" y="297"/>
                  </a:lnTo>
                  <a:lnTo>
                    <a:pt x="298" y="278"/>
                  </a:lnTo>
                  <a:lnTo>
                    <a:pt x="318" y="218"/>
                  </a:lnTo>
                  <a:lnTo>
                    <a:pt x="318" y="179"/>
                  </a:lnTo>
                  <a:lnTo>
                    <a:pt x="318" y="179"/>
                  </a:lnTo>
                  <a:lnTo>
                    <a:pt x="318" y="99"/>
                  </a:lnTo>
                  <a:lnTo>
                    <a:pt x="278" y="60"/>
                  </a:lnTo>
                  <a:lnTo>
                    <a:pt x="219"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26"/>
            <p:cNvSpPr/>
            <p:nvPr/>
          </p:nvSpPr>
          <p:spPr>
            <a:xfrm>
              <a:off x="611550" y="1825100"/>
              <a:ext cx="8450" cy="609700"/>
            </a:xfrm>
            <a:custGeom>
              <a:avLst/>
              <a:gdLst/>
              <a:ahLst/>
              <a:cxnLst/>
              <a:rect l="l" t="t" r="r" b="b"/>
              <a:pathLst>
                <a:path w="338" h="24388" extrusionOk="0">
                  <a:moveTo>
                    <a:pt x="159" y="0"/>
                  </a:moveTo>
                  <a:lnTo>
                    <a:pt x="99" y="20"/>
                  </a:lnTo>
                  <a:lnTo>
                    <a:pt x="40" y="60"/>
                  </a:lnTo>
                  <a:lnTo>
                    <a:pt x="20" y="99"/>
                  </a:lnTo>
                  <a:lnTo>
                    <a:pt x="0" y="179"/>
                  </a:lnTo>
                  <a:lnTo>
                    <a:pt x="0" y="218"/>
                  </a:lnTo>
                  <a:lnTo>
                    <a:pt x="40" y="278"/>
                  </a:lnTo>
                  <a:lnTo>
                    <a:pt x="80" y="317"/>
                  </a:lnTo>
                  <a:lnTo>
                    <a:pt x="119" y="337"/>
                  </a:lnTo>
                  <a:lnTo>
                    <a:pt x="119" y="24387"/>
                  </a:lnTo>
                  <a:lnTo>
                    <a:pt x="198" y="24387"/>
                  </a:lnTo>
                  <a:lnTo>
                    <a:pt x="198" y="337"/>
                  </a:lnTo>
                  <a:lnTo>
                    <a:pt x="258" y="317"/>
                  </a:lnTo>
                  <a:lnTo>
                    <a:pt x="297" y="278"/>
                  </a:lnTo>
                  <a:lnTo>
                    <a:pt x="317" y="218"/>
                  </a:lnTo>
                  <a:lnTo>
                    <a:pt x="337" y="179"/>
                  </a:lnTo>
                  <a:lnTo>
                    <a:pt x="317" y="99"/>
                  </a:lnTo>
                  <a:lnTo>
                    <a:pt x="278" y="60"/>
                  </a:lnTo>
                  <a:lnTo>
                    <a:pt x="238" y="20"/>
                  </a:lnTo>
                  <a:lnTo>
                    <a:pt x="15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26"/>
            <p:cNvSpPr/>
            <p:nvPr/>
          </p:nvSpPr>
          <p:spPr>
            <a:xfrm>
              <a:off x="611550" y="1825100"/>
              <a:ext cx="8450" cy="609700"/>
            </a:xfrm>
            <a:custGeom>
              <a:avLst/>
              <a:gdLst/>
              <a:ahLst/>
              <a:cxnLst/>
              <a:rect l="l" t="t" r="r" b="b"/>
              <a:pathLst>
                <a:path w="338" h="24388" fill="none" extrusionOk="0">
                  <a:moveTo>
                    <a:pt x="159" y="0"/>
                  </a:moveTo>
                  <a:lnTo>
                    <a:pt x="159" y="0"/>
                  </a:lnTo>
                  <a:lnTo>
                    <a:pt x="99" y="20"/>
                  </a:lnTo>
                  <a:lnTo>
                    <a:pt x="40" y="60"/>
                  </a:lnTo>
                  <a:lnTo>
                    <a:pt x="20" y="99"/>
                  </a:lnTo>
                  <a:lnTo>
                    <a:pt x="0" y="179"/>
                  </a:lnTo>
                  <a:lnTo>
                    <a:pt x="0" y="179"/>
                  </a:lnTo>
                  <a:lnTo>
                    <a:pt x="0" y="218"/>
                  </a:lnTo>
                  <a:lnTo>
                    <a:pt x="40" y="278"/>
                  </a:lnTo>
                  <a:lnTo>
                    <a:pt x="80" y="317"/>
                  </a:lnTo>
                  <a:lnTo>
                    <a:pt x="119" y="337"/>
                  </a:lnTo>
                  <a:lnTo>
                    <a:pt x="119" y="24387"/>
                  </a:lnTo>
                  <a:lnTo>
                    <a:pt x="198" y="24387"/>
                  </a:lnTo>
                  <a:lnTo>
                    <a:pt x="198" y="337"/>
                  </a:lnTo>
                  <a:lnTo>
                    <a:pt x="198" y="337"/>
                  </a:lnTo>
                  <a:lnTo>
                    <a:pt x="258" y="317"/>
                  </a:lnTo>
                  <a:lnTo>
                    <a:pt x="297" y="278"/>
                  </a:lnTo>
                  <a:lnTo>
                    <a:pt x="317" y="218"/>
                  </a:lnTo>
                  <a:lnTo>
                    <a:pt x="337" y="179"/>
                  </a:lnTo>
                  <a:lnTo>
                    <a:pt x="337" y="179"/>
                  </a:lnTo>
                  <a:lnTo>
                    <a:pt x="317" y="99"/>
                  </a:lnTo>
                  <a:lnTo>
                    <a:pt x="278" y="60"/>
                  </a:lnTo>
                  <a:lnTo>
                    <a:pt x="238" y="20"/>
                  </a:lnTo>
                  <a:lnTo>
                    <a:pt x="15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26"/>
            <p:cNvSpPr/>
            <p:nvPr/>
          </p:nvSpPr>
          <p:spPr>
            <a:xfrm>
              <a:off x="926525" y="1733975"/>
              <a:ext cx="56000" cy="700825"/>
            </a:xfrm>
            <a:custGeom>
              <a:avLst/>
              <a:gdLst/>
              <a:ahLst/>
              <a:cxnLst/>
              <a:rect l="l" t="t" r="r" b="b"/>
              <a:pathLst>
                <a:path w="2240" h="28033" extrusionOk="0">
                  <a:moveTo>
                    <a:pt x="2061" y="0"/>
                  </a:moveTo>
                  <a:lnTo>
                    <a:pt x="2002" y="20"/>
                  </a:lnTo>
                  <a:lnTo>
                    <a:pt x="1942" y="40"/>
                  </a:lnTo>
                  <a:lnTo>
                    <a:pt x="1903" y="99"/>
                  </a:lnTo>
                  <a:lnTo>
                    <a:pt x="1903" y="159"/>
                  </a:lnTo>
                  <a:lnTo>
                    <a:pt x="1903" y="218"/>
                  </a:lnTo>
                  <a:lnTo>
                    <a:pt x="1923" y="258"/>
                  </a:lnTo>
                  <a:lnTo>
                    <a:pt x="1" y="2160"/>
                  </a:lnTo>
                  <a:lnTo>
                    <a:pt x="1" y="28032"/>
                  </a:lnTo>
                  <a:lnTo>
                    <a:pt x="80" y="28032"/>
                  </a:lnTo>
                  <a:lnTo>
                    <a:pt x="80" y="2199"/>
                  </a:lnTo>
                  <a:lnTo>
                    <a:pt x="1982" y="317"/>
                  </a:lnTo>
                  <a:lnTo>
                    <a:pt x="2022" y="337"/>
                  </a:lnTo>
                  <a:lnTo>
                    <a:pt x="2061" y="337"/>
                  </a:lnTo>
                  <a:lnTo>
                    <a:pt x="2121" y="317"/>
                  </a:lnTo>
                  <a:lnTo>
                    <a:pt x="2180" y="278"/>
                  </a:lnTo>
                  <a:lnTo>
                    <a:pt x="2220" y="238"/>
                  </a:lnTo>
                  <a:lnTo>
                    <a:pt x="2240" y="159"/>
                  </a:lnTo>
                  <a:lnTo>
                    <a:pt x="2220" y="99"/>
                  </a:lnTo>
                  <a:lnTo>
                    <a:pt x="2180" y="40"/>
                  </a:lnTo>
                  <a:lnTo>
                    <a:pt x="2121" y="20"/>
                  </a:lnTo>
                  <a:lnTo>
                    <a:pt x="2061"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26"/>
            <p:cNvSpPr/>
            <p:nvPr/>
          </p:nvSpPr>
          <p:spPr>
            <a:xfrm>
              <a:off x="926525" y="1733975"/>
              <a:ext cx="56000" cy="700825"/>
            </a:xfrm>
            <a:custGeom>
              <a:avLst/>
              <a:gdLst/>
              <a:ahLst/>
              <a:cxnLst/>
              <a:rect l="l" t="t" r="r" b="b"/>
              <a:pathLst>
                <a:path w="2240" h="28033" fill="none" extrusionOk="0">
                  <a:moveTo>
                    <a:pt x="2061" y="0"/>
                  </a:moveTo>
                  <a:lnTo>
                    <a:pt x="2061" y="0"/>
                  </a:lnTo>
                  <a:lnTo>
                    <a:pt x="2002" y="20"/>
                  </a:lnTo>
                  <a:lnTo>
                    <a:pt x="1942" y="40"/>
                  </a:lnTo>
                  <a:lnTo>
                    <a:pt x="1903" y="99"/>
                  </a:lnTo>
                  <a:lnTo>
                    <a:pt x="1903" y="159"/>
                  </a:lnTo>
                  <a:lnTo>
                    <a:pt x="1903" y="159"/>
                  </a:lnTo>
                  <a:lnTo>
                    <a:pt x="1903" y="218"/>
                  </a:lnTo>
                  <a:lnTo>
                    <a:pt x="1923" y="258"/>
                  </a:lnTo>
                  <a:lnTo>
                    <a:pt x="1" y="2160"/>
                  </a:lnTo>
                  <a:lnTo>
                    <a:pt x="1" y="28032"/>
                  </a:lnTo>
                  <a:lnTo>
                    <a:pt x="80" y="28032"/>
                  </a:lnTo>
                  <a:lnTo>
                    <a:pt x="80" y="2199"/>
                  </a:lnTo>
                  <a:lnTo>
                    <a:pt x="1982" y="317"/>
                  </a:lnTo>
                  <a:lnTo>
                    <a:pt x="1982" y="317"/>
                  </a:lnTo>
                  <a:lnTo>
                    <a:pt x="2022" y="337"/>
                  </a:lnTo>
                  <a:lnTo>
                    <a:pt x="2061" y="337"/>
                  </a:lnTo>
                  <a:lnTo>
                    <a:pt x="2061" y="337"/>
                  </a:lnTo>
                  <a:lnTo>
                    <a:pt x="2121" y="317"/>
                  </a:lnTo>
                  <a:lnTo>
                    <a:pt x="2180" y="278"/>
                  </a:lnTo>
                  <a:lnTo>
                    <a:pt x="2220" y="238"/>
                  </a:lnTo>
                  <a:lnTo>
                    <a:pt x="2240" y="159"/>
                  </a:lnTo>
                  <a:lnTo>
                    <a:pt x="2240" y="159"/>
                  </a:lnTo>
                  <a:lnTo>
                    <a:pt x="2220" y="99"/>
                  </a:lnTo>
                  <a:lnTo>
                    <a:pt x="2180" y="40"/>
                  </a:lnTo>
                  <a:lnTo>
                    <a:pt x="2121" y="20"/>
                  </a:lnTo>
                  <a:lnTo>
                    <a:pt x="2061"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26"/>
            <p:cNvSpPr/>
            <p:nvPr/>
          </p:nvSpPr>
          <p:spPr>
            <a:xfrm>
              <a:off x="472875" y="1899875"/>
              <a:ext cx="49550" cy="534925"/>
            </a:xfrm>
            <a:custGeom>
              <a:avLst/>
              <a:gdLst/>
              <a:ahLst/>
              <a:cxnLst/>
              <a:rect l="l" t="t" r="r" b="b"/>
              <a:pathLst>
                <a:path w="1982" h="21397" extrusionOk="0">
                  <a:moveTo>
                    <a:pt x="1744" y="1"/>
                  </a:moveTo>
                  <a:lnTo>
                    <a:pt x="1684" y="40"/>
                  </a:lnTo>
                  <a:lnTo>
                    <a:pt x="1664" y="100"/>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902" y="2715"/>
                  </a:lnTo>
                  <a:lnTo>
                    <a:pt x="1942" y="2675"/>
                  </a:lnTo>
                  <a:lnTo>
                    <a:pt x="1962" y="2636"/>
                  </a:lnTo>
                  <a:lnTo>
                    <a:pt x="1981" y="2576"/>
                  </a:lnTo>
                  <a:lnTo>
                    <a:pt x="1962" y="2517"/>
                  </a:lnTo>
                  <a:lnTo>
                    <a:pt x="1922" y="2457"/>
                  </a:lnTo>
                  <a:lnTo>
                    <a:pt x="1882" y="2418"/>
                  </a:lnTo>
                  <a:lnTo>
                    <a:pt x="1744" y="2418"/>
                  </a:lnTo>
                  <a:lnTo>
                    <a:pt x="1684" y="2457"/>
                  </a:lnTo>
                  <a:lnTo>
                    <a:pt x="1664" y="2517"/>
                  </a:lnTo>
                  <a:lnTo>
                    <a:pt x="1645" y="2576"/>
                  </a:lnTo>
                  <a:lnTo>
                    <a:pt x="1645" y="2636"/>
                  </a:lnTo>
                  <a:lnTo>
                    <a:pt x="1684" y="2675"/>
                  </a:lnTo>
                  <a:lnTo>
                    <a:pt x="1724" y="2715"/>
                  </a:lnTo>
                  <a:lnTo>
                    <a:pt x="1763" y="2735"/>
                  </a:lnTo>
                  <a:lnTo>
                    <a:pt x="1763" y="4755"/>
                  </a:lnTo>
                  <a:lnTo>
                    <a:pt x="80" y="3071"/>
                  </a:lnTo>
                  <a:lnTo>
                    <a:pt x="80" y="1962"/>
                  </a:lnTo>
                  <a:lnTo>
                    <a:pt x="1744" y="298"/>
                  </a:lnTo>
                  <a:lnTo>
                    <a:pt x="1803" y="318"/>
                  </a:lnTo>
                  <a:lnTo>
                    <a:pt x="1882" y="318"/>
                  </a:lnTo>
                  <a:lnTo>
                    <a:pt x="1922" y="278"/>
                  </a:lnTo>
                  <a:lnTo>
                    <a:pt x="1962" y="219"/>
                  </a:lnTo>
                  <a:lnTo>
                    <a:pt x="1981" y="159"/>
                  </a:lnTo>
                  <a:lnTo>
                    <a:pt x="1962" y="100"/>
                  </a:lnTo>
                  <a:lnTo>
                    <a:pt x="1922" y="40"/>
                  </a:lnTo>
                  <a:lnTo>
                    <a:pt x="188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26"/>
            <p:cNvSpPr/>
            <p:nvPr/>
          </p:nvSpPr>
          <p:spPr>
            <a:xfrm>
              <a:off x="472875" y="1899875"/>
              <a:ext cx="49550" cy="534925"/>
            </a:xfrm>
            <a:custGeom>
              <a:avLst/>
              <a:gdLst/>
              <a:ahLst/>
              <a:cxnLst/>
              <a:rect l="l" t="t" r="r" b="b"/>
              <a:pathLst>
                <a:path w="1982" h="21397" fill="none" extrusionOk="0">
                  <a:moveTo>
                    <a:pt x="1803" y="1"/>
                  </a:moveTo>
                  <a:lnTo>
                    <a:pt x="1803" y="1"/>
                  </a:lnTo>
                  <a:lnTo>
                    <a:pt x="1744" y="1"/>
                  </a:lnTo>
                  <a:lnTo>
                    <a:pt x="1684" y="40"/>
                  </a:lnTo>
                  <a:lnTo>
                    <a:pt x="1664" y="100"/>
                  </a:lnTo>
                  <a:lnTo>
                    <a:pt x="1645" y="159"/>
                  </a:lnTo>
                  <a:lnTo>
                    <a:pt x="1645" y="159"/>
                  </a:lnTo>
                  <a:lnTo>
                    <a:pt x="1645" y="199"/>
                  </a:lnTo>
                  <a:lnTo>
                    <a:pt x="1664" y="258"/>
                  </a:lnTo>
                  <a:lnTo>
                    <a:pt x="0" y="1922"/>
                  </a:lnTo>
                  <a:lnTo>
                    <a:pt x="0" y="3111"/>
                  </a:lnTo>
                  <a:lnTo>
                    <a:pt x="1763" y="4874"/>
                  </a:lnTo>
                  <a:lnTo>
                    <a:pt x="1763" y="21396"/>
                  </a:lnTo>
                  <a:lnTo>
                    <a:pt x="1862" y="21396"/>
                  </a:lnTo>
                  <a:lnTo>
                    <a:pt x="1862" y="4834"/>
                  </a:lnTo>
                  <a:lnTo>
                    <a:pt x="1862" y="2735"/>
                  </a:lnTo>
                  <a:lnTo>
                    <a:pt x="1862" y="2735"/>
                  </a:lnTo>
                  <a:lnTo>
                    <a:pt x="1902" y="2715"/>
                  </a:lnTo>
                  <a:lnTo>
                    <a:pt x="1942" y="2675"/>
                  </a:lnTo>
                  <a:lnTo>
                    <a:pt x="1962" y="2636"/>
                  </a:lnTo>
                  <a:lnTo>
                    <a:pt x="1981" y="2576"/>
                  </a:lnTo>
                  <a:lnTo>
                    <a:pt x="1981" y="2576"/>
                  </a:lnTo>
                  <a:lnTo>
                    <a:pt x="1962" y="2517"/>
                  </a:lnTo>
                  <a:lnTo>
                    <a:pt x="1922" y="2457"/>
                  </a:lnTo>
                  <a:lnTo>
                    <a:pt x="1882" y="2418"/>
                  </a:lnTo>
                  <a:lnTo>
                    <a:pt x="1803" y="2418"/>
                  </a:lnTo>
                  <a:lnTo>
                    <a:pt x="1803" y="2418"/>
                  </a:lnTo>
                  <a:lnTo>
                    <a:pt x="1744" y="2418"/>
                  </a:lnTo>
                  <a:lnTo>
                    <a:pt x="1684" y="2457"/>
                  </a:lnTo>
                  <a:lnTo>
                    <a:pt x="1664" y="2517"/>
                  </a:lnTo>
                  <a:lnTo>
                    <a:pt x="1645" y="2576"/>
                  </a:lnTo>
                  <a:lnTo>
                    <a:pt x="1645" y="2576"/>
                  </a:lnTo>
                  <a:lnTo>
                    <a:pt x="1645" y="2636"/>
                  </a:lnTo>
                  <a:lnTo>
                    <a:pt x="1684" y="2675"/>
                  </a:lnTo>
                  <a:lnTo>
                    <a:pt x="1724" y="2715"/>
                  </a:lnTo>
                  <a:lnTo>
                    <a:pt x="1763" y="2735"/>
                  </a:lnTo>
                  <a:lnTo>
                    <a:pt x="1763" y="4755"/>
                  </a:lnTo>
                  <a:lnTo>
                    <a:pt x="80" y="3071"/>
                  </a:lnTo>
                  <a:lnTo>
                    <a:pt x="80" y="1962"/>
                  </a:lnTo>
                  <a:lnTo>
                    <a:pt x="1744" y="298"/>
                  </a:lnTo>
                  <a:lnTo>
                    <a:pt x="1744" y="298"/>
                  </a:lnTo>
                  <a:lnTo>
                    <a:pt x="1803" y="318"/>
                  </a:lnTo>
                  <a:lnTo>
                    <a:pt x="1803" y="318"/>
                  </a:lnTo>
                  <a:lnTo>
                    <a:pt x="1882" y="318"/>
                  </a:lnTo>
                  <a:lnTo>
                    <a:pt x="1922" y="278"/>
                  </a:lnTo>
                  <a:lnTo>
                    <a:pt x="1962" y="219"/>
                  </a:lnTo>
                  <a:lnTo>
                    <a:pt x="1981" y="159"/>
                  </a:lnTo>
                  <a:lnTo>
                    <a:pt x="1981" y="159"/>
                  </a:lnTo>
                  <a:lnTo>
                    <a:pt x="1962" y="100"/>
                  </a:lnTo>
                  <a:lnTo>
                    <a:pt x="1922" y="40"/>
                  </a:lnTo>
                  <a:lnTo>
                    <a:pt x="1882" y="1"/>
                  </a:lnTo>
                  <a:lnTo>
                    <a:pt x="1803"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26"/>
            <p:cNvSpPr/>
            <p:nvPr/>
          </p:nvSpPr>
          <p:spPr>
            <a:xfrm>
              <a:off x="635825" y="1904825"/>
              <a:ext cx="8425" cy="529975"/>
            </a:xfrm>
            <a:custGeom>
              <a:avLst/>
              <a:gdLst/>
              <a:ahLst/>
              <a:cxnLst/>
              <a:rect l="l" t="t" r="r" b="b"/>
              <a:pathLst>
                <a:path w="337" h="21199" extrusionOk="0">
                  <a:moveTo>
                    <a:pt x="119" y="1"/>
                  </a:moveTo>
                  <a:lnTo>
                    <a:pt x="59" y="40"/>
                  </a:lnTo>
                  <a:lnTo>
                    <a:pt x="20" y="100"/>
                  </a:lnTo>
                  <a:lnTo>
                    <a:pt x="0" y="159"/>
                  </a:lnTo>
                  <a:lnTo>
                    <a:pt x="20" y="219"/>
                  </a:lnTo>
                  <a:lnTo>
                    <a:pt x="40" y="258"/>
                  </a:lnTo>
                  <a:lnTo>
                    <a:pt x="79" y="298"/>
                  </a:lnTo>
                  <a:lnTo>
                    <a:pt x="139" y="318"/>
                  </a:lnTo>
                  <a:lnTo>
                    <a:pt x="139" y="21198"/>
                  </a:lnTo>
                  <a:lnTo>
                    <a:pt x="218" y="21198"/>
                  </a:lnTo>
                  <a:lnTo>
                    <a:pt x="218" y="318"/>
                  </a:lnTo>
                  <a:lnTo>
                    <a:pt x="277" y="298"/>
                  </a:lnTo>
                  <a:lnTo>
                    <a:pt x="317" y="258"/>
                  </a:lnTo>
                  <a:lnTo>
                    <a:pt x="337" y="219"/>
                  </a:lnTo>
                  <a:lnTo>
                    <a:pt x="337" y="159"/>
                  </a:lnTo>
                  <a:lnTo>
                    <a:pt x="337" y="100"/>
                  </a:lnTo>
                  <a:lnTo>
                    <a:pt x="297" y="40"/>
                  </a:lnTo>
                  <a:lnTo>
                    <a:pt x="23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26"/>
            <p:cNvSpPr/>
            <p:nvPr/>
          </p:nvSpPr>
          <p:spPr>
            <a:xfrm>
              <a:off x="635825" y="1904825"/>
              <a:ext cx="8425" cy="529975"/>
            </a:xfrm>
            <a:custGeom>
              <a:avLst/>
              <a:gdLst/>
              <a:ahLst/>
              <a:cxnLst/>
              <a:rect l="l" t="t" r="r" b="b"/>
              <a:pathLst>
                <a:path w="337" h="21199" fill="none" extrusionOk="0">
                  <a:moveTo>
                    <a:pt x="178" y="1"/>
                  </a:moveTo>
                  <a:lnTo>
                    <a:pt x="178" y="1"/>
                  </a:lnTo>
                  <a:lnTo>
                    <a:pt x="119" y="1"/>
                  </a:lnTo>
                  <a:lnTo>
                    <a:pt x="59" y="40"/>
                  </a:lnTo>
                  <a:lnTo>
                    <a:pt x="20" y="100"/>
                  </a:lnTo>
                  <a:lnTo>
                    <a:pt x="0" y="159"/>
                  </a:lnTo>
                  <a:lnTo>
                    <a:pt x="0" y="159"/>
                  </a:lnTo>
                  <a:lnTo>
                    <a:pt x="20" y="219"/>
                  </a:lnTo>
                  <a:lnTo>
                    <a:pt x="40" y="258"/>
                  </a:lnTo>
                  <a:lnTo>
                    <a:pt x="79" y="298"/>
                  </a:lnTo>
                  <a:lnTo>
                    <a:pt x="139" y="318"/>
                  </a:lnTo>
                  <a:lnTo>
                    <a:pt x="139" y="21198"/>
                  </a:lnTo>
                  <a:lnTo>
                    <a:pt x="218" y="21198"/>
                  </a:lnTo>
                  <a:lnTo>
                    <a:pt x="218" y="318"/>
                  </a:lnTo>
                  <a:lnTo>
                    <a:pt x="218" y="318"/>
                  </a:lnTo>
                  <a:lnTo>
                    <a:pt x="277" y="298"/>
                  </a:lnTo>
                  <a:lnTo>
                    <a:pt x="317" y="258"/>
                  </a:lnTo>
                  <a:lnTo>
                    <a:pt x="337" y="219"/>
                  </a:lnTo>
                  <a:lnTo>
                    <a:pt x="337" y="159"/>
                  </a:lnTo>
                  <a:lnTo>
                    <a:pt x="337" y="159"/>
                  </a:lnTo>
                  <a:lnTo>
                    <a:pt x="337" y="100"/>
                  </a:lnTo>
                  <a:lnTo>
                    <a:pt x="297" y="40"/>
                  </a:lnTo>
                  <a:lnTo>
                    <a:pt x="238" y="1"/>
                  </a:lnTo>
                  <a:lnTo>
                    <a:pt x="17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26"/>
            <p:cNvSpPr/>
            <p:nvPr/>
          </p:nvSpPr>
          <p:spPr>
            <a:xfrm>
              <a:off x="469900" y="1333800"/>
              <a:ext cx="78275" cy="1101000"/>
            </a:xfrm>
            <a:custGeom>
              <a:avLst/>
              <a:gdLst/>
              <a:ahLst/>
              <a:cxnLst/>
              <a:rect l="l" t="t" r="r" b="b"/>
              <a:pathLst>
                <a:path w="3131" h="44040" extrusionOk="0">
                  <a:moveTo>
                    <a:pt x="179" y="0"/>
                  </a:moveTo>
                  <a:lnTo>
                    <a:pt x="119" y="20"/>
                  </a:lnTo>
                  <a:lnTo>
                    <a:pt x="60" y="60"/>
                  </a:lnTo>
                  <a:lnTo>
                    <a:pt x="20" y="119"/>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78" y="317"/>
                  </a:lnTo>
                  <a:lnTo>
                    <a:pt x="317" y="278"/>
                  </a:lnTo>
                  <a:lnTo>
                    <a:pt x="337" y="238"/>
                  </a:lnTo>
                  <a:lnTo>
                    <a:pt x="337" y="178"/>
                  </a:lnTo>
                  <a:lnTo>
                    <a:pt x="337" y="119"/>
                  </a:lnTo>
                  <a:lnTo>
                    <a:pt x="298" y="60"/>
                  </a:lnTo>
                  <a:lnTo>
                    <a:pt x="238" y="20"/>
                  </a:lnTo>
                  <a:lnTo>
                    <a:pt x="179"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26"/>
            <p:cNvSpPr/>
            <p:nvPr/>
          </p:nvSpPr>
          <p:spPr>
            <a:xfrm>
              <a:off x="469900" y="1333800"/>
              <a:ext cx="78275" cy="1101000"/>
            </a:xfrm>
            <a:custGeom>
              <a:avLst/>
              <a:gdLst/>
              <a:ahLst/>
              <a:cxnLst/>
              <a:rect l="l" t="t" r="r" b="b"/>
              <a:pathLst>
                <a:path w="3131" h="44040" fill="none" extrusionOk="0">
                  <a:moveTo>
                    <a:pt x="179" y="0"/>
                  </a:moveTo>
                  <a:lnTo>
                    <a:pt x="179" y="0"/>
                  </a:lnTo>
                  <a:lnTo>
                    <a:pt x="119" y="20"/>
                  </a:lnTo>
                  <a:lnTo>
                    <a:pt x="60" y="60"/>
                  </a:lnTo>
                  <a:lnTo>
                    <a:pt x="20" y="119"/>
                  </a:lnTo>
                  <a:lnTo>
                    <a:pt x="0" y="178"/>
                  </a:lnTo>
                  <a:lnTo>
                    <a:pt x="0" y="178"/>
                  </a:lnTo>
                  <a:lnTo>
                    <a:pt x="20" y="238"/>
                  </a:lnTo>
                  <a:lnTo>
                    <a:pt x="40" y="278"/>
                  </a:lnTo>
                  <a:lnTo>
                    <a:pt x="80" y="317"/>
                  </a:lnTo>
                  <a:lnTo>
                    <a:pt x="139" y="337"/>
                  </a:lnTo>
                  <a:lnTo>
                    <a:pt x="139" y="1684"/>
                  </a:lnTo>
                  <a:lnTo>
                    <a:pt x="1090" y="2635"/>
                  </a:lnTo>
                  <a:lnTo>
                    <a:pt x="1090" y="11272"/>
                  </a:lnTo>
                  <a:lnTo>
                    <a:pt x="3051" y="13234"/>
                  </a:lnTo>
                  <a:lnTo>
                    <a:pt x="3051" y="44039"/>
                  </a:lnTo>
                  <a:lnTo>
                    <a:pt x="3131" y="44039"/>
                  </a:lnTo>
                  <a:lnTo>
                    <a:pt x="3131" y="13194"/>
                  </a:lnTo>
                  <a:lnTo>
                    <a:pt x="1169" y="11233"/>
                  </a:lnTo>
                  <a:lnTo>
                    <a:pt x="1169" y="2595"/>
                  </a:lnTo>
                  <a:lnTo>
                    <a:pt x="218" y="1644"/>
                  </a:lnTo>
                  <a:lnTo>
                    <a:pt x="218" y="337"/>
                  </a:lnTo>
                  <a:lnTo>
                    <a:pt x="218" y="337"/>
                  </a:lnTo>
                  <a:lnTo>
                    <a:pt x="278" y="317"/>
                  </a:lnTo>
                  <a:lnTo>
                    <a:pt x="317" y="278"/>
                  </a:lnTo>
                  <a:lnTo>
                    <a:pt x="337" y="238"/>
                  </a:lnTo>
                  <a:lnTo>
                    <a:pt x="337" y="178"/>
                  </a:lnTo>
                  <a:lnTo>
                    <a:pt x="337" y="178"/>
                  </a:lnTo>
                  <a:lnTo>
                    <a:pt x="337" y="119"/>
                  </a:lnTo>
                  <a:lnTo>
                    <a:pt x="298" y="60"/>
                  </a:lnTo>
                  <a:lnTo>
                    <a:pt x="238" y="20"/>
                  </a:lnTo>
                  <a:lnTo>
                    <a:pt x="179"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26"/>
            <p:cNvSpPr/>
            <p:nvPr/>
          </p:nvSpPr>
          <p:spPr>
            <a:xfrm>
              <a:off x="868600" y="1090625"/>
              <a:ext cx="77775" cy="1344175"/>
            </a:xfrm>
            <a:custGeom>
              <a:avLst/>
              <a:gdLst/>
              <a:ahLst/>
              <a:cxnLst/>
              <a:rect l="l" t="t" r="r" b="b"/>
              <a:pathLst>
                <a:path w="3111" h="53767" extrusionOk="0">
                  <a:moveTo>
                    <a:pt x="2952" y="0"/>
                  </a:moveTo>
                  <a:lnTo>
                    <a:pt x="2892" y="20"/>
                  </a:lnTo>
                  <a:lnTo>
                    <a:pt x="2833" y="60"/>
                  </a:lnTo>
                  <a:lnTo>
                    <a:pt x="2793" y="99"/>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3051" y="317"/>
                  </a:lnTo>
                  <a:lnTo>
                    <a:pt x="3091" y="278"/>
                  </a:lnTo>
                  <a:lnTo>
                    <a:pt x="3110" y="218"/>
                  </a:lnTo>
                  <a:lnTo>
                    <a:pt x="3110" y="178"/>
                  </a:lnTo>
                  <a:lnTo>
                    <a:pt x="3110" y="99"/>
                  </a:lnTo>
                  <a:lnTo>
                    <a:pt x="3071" y="60"/>
                  </a:lnTo>
                  <a:lnTo>
                    <a:pt x="3011" y="20"/>
                  </a:lnTo>
                  <a:lnTo>
                    <a:pt x="295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26"/>
            <p:cNvSpPr/>
            <p:nvPr/>
          </p:nvSpPr>
          <p:spPr>
            <a:xfrm>
              <a:off x="868600" y="1090625"/>
              <a:ext cx="77775" cy="1344175"/>
            </a:xfrm>
            <a:custGeom>
              <a:avLst/>
              <a:gdLst/>
              <a:ahLst/>
              <a:cxnLst/>
              <a:rect l="l" t="t" r="r" b="b"/>
              <a:pathLst>
                <a:path w="3111" h="53767" fill="none" extrusionOk="0">
                  <a:moveTo>
                    <a:pt x="2952" y="0"/>
                  </a:moveTo>
                  <a:lnTo>
                    <a:pt x="2952" y="0"/>
                  </a:lnTo>
                  <a:lnTo>
                    <a:pt x="2892" y="20"/>
                  </a:lnTo>
                  <a:lnTo>
                    <a:pt x="2833" y="60"/>
                  </a:lnTo>
                  <a:lnTo>
                    <a:pt x="2793" y="99"/>
                  </a:lnTo>
                  <a:lnTo>
                    <a:pt x="2774" y="178"/>
                  </a:lnTo>
                  <a:lnTo>
                    <a:pt x="2774" y="178"/>
                  </a:lnTo>
                  <a:lnTo>
                    <a:pt x="2793" y="218"/>
                  </a:lnTo>
                  <a:lnTo>
                    <a:pt x="2813" y="278"/>
                  </a:lnTo>
                  <a:lnTo>
                    <a:pt x="2853" y="317"/>
                  </a:lnTo>
                  <a:lnTo>
                    <a:pt x="2912" y="337"/>
                  </a:lnTo>
                  <a:lnTo>
                    <a:pt x="2912" y="1644"/>
                  </a:lnTo>
                  <a:lnTo>
                    <a:pt x="1961" y="2595"/>
                  </a:lnTo>
                  <a:lnTo>
                    <a:pt x="1961" y="11233"/>
                  </a:lnTo>
                  <a:lnTo>
                    <a:pt x="0" y="13194"/>
                  </a:lnTo>
                  <a:lnTo>
                    <a:pt x="0" y="53766"/>
                  </a:lnTo>
                  <a:lnTo>
                    <a:pt x="79" y="53766"/>
                  </a:lnTo>
                  <a:lnTo>
                    <a:pt x="79" y="13234"/>
                  </a:lnTo>
                  <a:lnTo>
                    <a:pt x="2041" y="11272"/>
                  </a:lnTo>
                  <a:lnTo>
                    <a:pt x="2041" y="2635"/>
                  </a:lnTo>
                  <a:lnTo>
                    <a:pt x="2991" y="1684"/>
                  </a:lnTo>
                  <a:lnTo>
                    <a:pt x="2991" y="337"/>
                  </a:lnTo>
                  <a:lnTo>
                    <a:pt x="2991" y="337"/>
                  </a:lnTo>
                  <a:lnTo>
                    <a:pt x="3051" y="317"/>
                  </a:lnTo>
                  <a:lnTo>
                    <a:pt x="3091" y="278"/>
                  </a:lnTo>
                  <a:lnTo>
                    <a:pt x="3110" y="218"/>
                  </a:lnTo>
                  <a:lnTo>
                    <a:pt x="3110" y="178"/>
                  </a:lnTo>
                  <a:lnTo>
                    <a:pt x="3110" y="178"/>
                  </a:lnTo>
                  <a:lnTo>
                    <a:pt x="3110" y="99"/>
                  </a:lnTo>
                  <a:lnTo>
                    <a:pt x="3071" y="60"/>
                  </a:lnTo>
                  <a:lnTo>
                    <a:pt x="3011" y="20"/>
                  </a:lnTo>
                  <a:lnTo>
                    <a:pt x="295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26"/>
            <p:cNvSpPr/>
            <p:nvPr/>
          </p:nvSpPr>
          <p:spPr>
            <a:xfrm>
              <a:off x="894350" y="1656700"/>
              <a:ext cx="49550" cy="778100"/>
            </a:xfrm>
            <a:custGeom>
              <a:avLst/>
              <a:gdLst/>
              <a:ahLst/>
              <a:cxnLst/>
              <a:rect l="l" t="t" r="r" b="b"/>
              <a:pathLst>
                <a:path w="1982" h="31124" extrusionOk="0">
                  <a:moveTo>
                    <a:pt x="159" y="1"/>
                  </a:moveTo>
                  <a:lnTo>
                    <a:pt x="99" y="21"/>
                  </a:lnTo>
                  <a:lnTo>
                    <a:pt x="40" y="40"/>
                  </a:lnTo>
                  <a:lnTo>
                    <a:pt x="20" y="100"/>
                  </a:lnTo>
                  <a:lnTo>
                    <a:pt x="0" y="159"/>
                  </a:lnTo>
                  <a:lnTo>
                    <a:pt x="20" y="238"/>
                  </a:lnTo>
                  <a:lnTo>
                    <a:pt x="40" y="278"/>
                  </a:lnTo>
                  <a:lnTo>
                    <a:pt x="99" y="318"/>
                  </a:lnTo>
                  <a:lnTo>
                    <a:pt x="159" y="337"/>
                  </a:lnTo>
                  <a:lnTo>
                    <a:pt x="218" y="337"/>
                  </a:lnTo>
                  <a:lnTo>
                    <a:pt x="258" y="318"/>
                  </a:lnTo>
                  <a:lnTo>
                    <a:pt x="1902" y="1962"/>
                  </a:lnTo>
                  <a:lnTo>
                    <a:pt x="1902" y="3071"/>
                  </a:lnTo>
                  <a:lnTo>
                    <a:pt x="218" y="4755"/>
                  </a:lnTo>
                  <a:lnTo>
                    <a:pt x="218" y="2735"/>
                  </a:lnTo>
                  <a:lnTo>
                    <a:pt x="258" y="2715"/>
                  </a:lnTo>
                  <a:lnTo>
                    <a:pt x="297" y="2675"/>
                  </a:lnTo>
                  <a:lnTo>
                    <a:pt x="317" y="2616"/>
                  </a:lnTo>
                  <a:lnTo>
                    <a:pt x="337" y="2576"/>
                  </a:lnTo>
                  <a:lnTo>
                    <a:pt x="317" y="2497"/>
                  </a:lnTo>
                  <a:lnTo>
                    <a:pt x="278" y="2457"/>
                  </a:lnTo>
                  <a:lnTo>
                    <a:pt x="238" y="2418"/>
                  </a:lnTo>
                  <a:lnTo>
                    <a:pt x="159" y="2398"/>
                  </a:lnTo>
                  <a:lnTo>
                    <a:pt x="99" y="2418"/>
                  </a:lnTo>
                  <a:lnTo>
                    <a:pt x="40" y="2457"/>
                  </a:lnTo>
                  <a:lnTo>
                    <a:pt x="20" y="2497"/>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37" y="219"/>
                  </a:lnTo>
                  <a:lnTo>
                    <a:pt x="337" y="159"/>
                  </a:lnTo>
                  <a:lnTo>
                    <a:pt x="317" y="100"/>
                  </a:lnTo>
                  <a:lnTo>
                    <a:pt x="278" y="40"/>
                  </a:lnTo>
                  <a:lnTo>
                    <a:pt x="238" y="21"/>
                  </a:lnTo>
                  <a:lnTo>
                    <a:pt x="159"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26"/>
            <p:cNvSpPr/>
            <p:nvPr/>
          </p:nvSpPr>
          <p:spPr>
            <a:xfrm>
              <a:off x="894350" y="1656700"/>
              <a:ext cx="49550" cy="778100"/>
            </a:xfrm>
            <a:custGeom>
              <a:avLst/>
              <a:gdLst/>
              <a:ahLst/>
              <a:cxnLst/>
              <a:rect l="l" t="t" r="r" b="b"/>
              <a:pathLst>
                <a:path w="1982" h="31124" fill="none" extrusionOk="0">
                  <a:moveTo>
                    <a:pt x="159" y="1"/>
                  </a:moveTo>
                  <a:lnTo>
                    <a:pt x="159" y="1"/>
                  </a:lnTo>
                  <a:lnTo>
                    <a:pt x="159" y="1"/>
                  </a:lnTo>
                  <a:lnTo>
                    <a:pt x="159" y="1"/>
                  </a:lnTo>
                  <a:lnTo>
                    <a:pt x="99" y="21"/>
                  </a:lnTo>
                  <a:lnTo>
                    <a:pt x="40" y="40"/>
                  </a:lnTo>
                  <a:lnTo>
                    <a:pt x="20" y="100"/>
                  </a:lnTo>
                  <a:lnTo>
                    <a:pt x="0" y="159"/>
                  </a:lnTo>
                  <a:lnTo>
                    <a:pt x="0" y="159"/>
                  </a:lnTo>
                  <a:lnTo>
                    <a:pt x="20" y="238"/>
                  </a:lnTo>
                  <a:lnTo>
                    <a:pt x="40" y="278"/>
                  </a:lnTo>
                  <a:lnTo>
                    <a:pt x="99" y="318"/>
                  </a:lnTo>
                  <a:lnTo>
                    <a:pt x="159" y="337"/>
                  </a:lnTo>
                  <a:lnTo>
                    <a:pt x="159" y="337"/>
                  </a:lnTo>
                  <a:lnTo>
                    <a:pt x="218" y="337"/>
                  </a:lnTo>
                  <a:lnTo>
                    <a:pt x="258" y="318"/>
                  </a:lnTo>
                  <a:lnTo>
                    <a:pt x="1902" y="1962"/>
                  </a:lnTo>
                  <a:lnTo>
                    <a:pt x="1902" y="3071"/>
                  </a:lnTo>
                  <a:lnTo>
                    <a:pt x="218" y="4755"/>
                  </a:lnTo>
                  <a:lnTo>
                    <a:pt x="218" y="2735"/>
                  </a:lnTo>
                  <a:lnTo>
                    <a:pt x="218" y="2735"/>
                  </a:lnTo>
                  <a:lnTo>
                    <a:pt x="258" y="2715"/>
                  </a:lnTo>
                  <a:lnTo>
                    <a:pt x="297" y="2675"/>
                  </a:lnTo>
                  <a:lnTo>
                    <a:pt x="317" y="2616"/>
                  </a:lnTo>
                  <a:lnTo>
                    <a:pt x="337" y="2576"/>
                  </a:lnTo>
                  <a:lnTo>
                    <a:pt x="337" y="2576"/>
                  </a:lnTo>
                  <a:lnTo>
                    <a:pt x="317" y="2497"/>
                  </a:lnTo>
                  <a:lnTo>
                    <a:pt x="278" y="2457"/>
                  </a:lnTo>
                  <a:lnTo>
                    <a:pt x="238" y="2418"/>
                  </a:lnTo>
                  <a:lnTo>
                    <a:pt x="159" y="2398"/>
                  </a:lnTo>
                  <a:lnTo>
                    <a:pt x="159" y="2398"/>
                  </a:lnTo>
                  <a:lnTo>
                    <a:pt x="99" y="2418"/>
                  </a:lnTo>
                  <a:lnTo>
                    <a:pt x="40" y="2457"/>
                  </a:lnTo>
                  <a:lnTo>
                    <a:pt x="20" y="2497"/>
                  </a:lnTo>
                  <a:lnTo>
                    <a:pt x="0" y="2576"/>
                  </a:lnTo>
                  <a:lnTo>
                    <a:pt x="0" y="2576"/>
                  </a:lnTo>
                  <a:lnTo>
                    <a:pt x="0" y="2616"/>
                  </a:lnTo>
                  <a:lnTo>
                    <a:pt x="40" y="2675"/>
                  </a:lnTo>
                  <a:lnTo>
                    <a:pt x="79" y="2715"/>
                  </a:lnTo>
                  <a:lnTo>
                    <a:pt x="119" y="2735"/>
                  </a:lnTo>
                  <a:lnTo>
                    <a:pt x="119" y="31123"/>
                  </a:lnTo>
                  <a:lnTo>
                    <a:pt x="218" y="31123"/>
                  </a:lnTo>
                  <a:lnTo>
                    <a:pt x="218" y="4874"/>
                  </a:lnTo>
                  <a:lnTo>
                    <a:pt x="1981" y="3091"/>
                  </a:lnTo>
                  <a:lnTo>
                    <a:pt x="1981" y="1922"/>
                  </a:lnTo>
                  <a:lnTo>
                    <a:pt x="317" y="258"/>
                  </a:lnTo>
                  <a:lnTo>
                    <a:pt x="317" y="258"/>
                  </a:lnTo>
                  <a:lnTo>
                    <a:pt x="337" y="219"/>
                  </a:lnTo>
                  <a:lnTo>
                    <a:pt x="337" y="159"/>
                  </a:lnTo>
                  <a:lnTo>
                    <a:pt x="337" y="159"/>
                  </a:lnTo>
                  <a:lnTo>
                    <a:pt x="317" y="100"/>
                  </a:lnTo>
                  <a:lnTo>
                    <a:pt x="278" y="40"/>
                  </a:lnTo>
                  <a:lnTo>
                    <a:pt x="238" y="21"/>
                  </a:lnTo>
                  <a:lnTo>
                    <a:pt x="159"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26"/>
            <p:cNvSpPr/>
            <p:nvPr/>
          </p:nvSpPr>
          <p:spPr>
            <a:xfrm>
              <a:off x="614525" y="1073275"/>
              <a:ext cx="187725" cy="1361525"/>
            </a:xfrm>
            <a:custGeom>
              <a:avLst/>
              <a:gdLst/>
              <a:ahLst/>
              <a:cxnLst/>
              <a:rect l="l" t="t" r="r" b="b"/>
              <a:pathLst>
                <a:path w="7509" h="54461" extrusionOk="0">
                  <a:moveTo>
                    <a:pt x="5488" y="1"/>
                  </a:moveTo>
                  <a:lnTo>
                    <a:pt x="5428" y="21"/>
                  </a:lnTo>
                  <a:lnTo>
                    <a:pt x="5369" y="60"/>
                  </a:lnTo>
                  <a:lnTo>
                    <a:pt x="5349" y="120"/>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100" y="10045"/>
                  </a:lnTo>
                  <a:lnTo>
                    <a:pt x="2140" y="10005"/>
                  </a:lnTo>
                  <a:lnTo>
                    <a:pt x="2179" y="9966"/>
                  </a:lnTo>
                  <a:lnTo>
                    <a:pt x="2179" y="9906"/>
                  </a:lnTo>
                  <a:lnTo>
                    <a:pt x="2160" y="9847"/>
                  </a:lnTo>
                  <a:lnTo>
                    <a:pt x="2140" y="9787"/>
                  </a:lnTo>
                  <a:lnTo>
                    <a:pt x="2080" y="9748"/>
                  </a:lnTo>
                  <a:lnTo>
                    <a:pt x="1942" y="9748"/>
                  </a:lnTo>
                  <a:lnTo>
                    <a:pt x="1902" y="9787"/>
                  </a:lnTo>
                  <a:lnTo>
                    <a:pt x="1862" y="9847"/>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87" y="318"/>
                  </a:lnTo>
                  <a:lnTo>
                    <a:pt x="5626" y="278"/>
                  </a:lnTo>
                  <a:lnTo>
                    <a:pt x="5646" y="239"/>
                  </a:lnTo>
                  <a:lnTo>
                    <a:pt x="5666" y="179"/>
                  </a:lnTo>
                  <a:lnTo>
                    <a:pt x="5646" y="120"/>
                  </a:lnTo>
                  <a:lnTo>
                    <a:pt x="5607" y="60"/>
                  </a:lnTo>
                  <a:lnTo>
                    <a:pt x="5567" y="21"/>
                  </a:lnTo>
                  <a:lnTo>
                    <a:pt x="5488"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26"/>
            <p:cNvSpPr/>
            <p:nvPr/>
          </p:nvSpPr>
          <p:spPr>
            <a:xfrm>
              <a:off x="614525" y="1073275"/>
              <a:ext cx="187725" cy="1361525"/>
            </a:xfrm>
            <a:custGeom>
              <a:avLst/>
              <a:gdLst/>
              <a:ahLst/>
              <a:cxnLst/>
              <a:rect l="l" t="t" r="r" b="b"/>
              <a:pathLst>
                <a:path w="7509" h="54461" fill="none" extrusionOk="0">
                  <a:moveTo>
                    <a:pt x="5488" y="1"/>
                  </a:moveTo>
                  <a:lnTo>
                    <a:pt x="5488" y="1"/>
                  </a:lnTo>
                  <a:lnTo>
                    <a:pt x="5428" y="21"/>
                  </a:lnTo>
                  <a:lnTo>
                    <a:pt x="5369" y="60"/>
                  </a:lnTo>
                  <a:lnTo>
                    <a:pt x="5349" y="120"/>
                  </a:lnTo>
                  <a:lnTo>
                    <a:pt x="5329" y="179"/>
                  </a:lnTo>
                  <a:lnTo>
                    <a:pt x="5329" y="179"/>
                  </a:lnTo>
                  <a:lnTo>
                    <a:pt x="5329" y="239"/>
                  </a:lnTo>
                  <a:lnTo>
                    <a:pt x="5369" y="278"/>
                  </a:lnTo>
                  <a:lnTo>
                    <a:pt x="5408" y="318"/>
                  </a:lnTo>
                  <a:lnTo>
                    <a:pt x="5448" y="338"/>
                  </a:lnTo>
                  <a:lnTo>
                    <a:pt x="5448" y="8143"/>
                  </a:lnTo>
                  <a:lnTo>
                    <a:pt x="7409" y="10104"/>
                  </a:lnTo>
                  <a:lnTo>
                    <a:pt x="7409" y="17216"/>
                  </a:lnTo>
                  <a:lnTo>
                    <a:pt x="5448" y="19177"/>
                  </a:lnTo>
                  <a:lnTo>
                    <a:pt x="5448" y="27122"/>
                  </a:lnTo>
                  <a:lnTo>
                    <a:pt x="3011" y="29558"/>
                  </a:lnTo>
                  <a:lnTo>
                    <a:pt x="3011" y="34412"/>
                  </a:lnTo>
                  <a:lnTo>
                    <a:pt x="4418" y="35818"/>
                  </a:lnTo>
                  <a:lnTo>
                    <a:pt x="4418" y="39206"/>
                  </a:lnTo>
                  <a:lnTo>
                    <a:pt x="2060" y="36849"/>
                  </a:lnTo>
                  <a:lnTo>
                    <a:pt x="2060" y="28904"/>
                  </a:lnTo>
                  <a:lnTo>
                    <a:pt x="79" y="26943"/>
                  </a:lnTo>
                  <a:lnTo>
                    <a:pt x="79" y="19831"/>
                  </a:lnTo>
                  <a:lnTo>
                    <a:pt x="2060" y="17870"/>
                  </a:lnTo>
                  <a:lnTo>
                    <a:pt x="2060" y="10065"/>
                  </a:lnTo>
                  <a:lnTo>
                    <a:pt x="2060" y="10065"/>
                  </a:lnTo>
                  <a:lnTo>
                    <a:pt x="2100" y="10045"/>
                  </a:lnTo>
                  <a:lnTo>
                    <a:pt x="2140" y="10005"/>
                  </a:lnTo>
                  <a:lnTo>
                    <a:pt x="2179" y="9966"/>
                  </a:lnTo>
                  <a:lnTo>
                    <a:pt x="2179" y="9906"/>
                  </a:lnTo>
                  <a:lnTo>
                    <a:pt x="2179" y="9906"/>
                  </a:lnTo>
                  <a:lnTo>
                    <a:pt x="2160" y="9847"/>
                  </a:lnTo>
                  <a:lnTo>
                    <a:pt x="2140" y="9787"/>
                  </a:lnTo>
                  <a:lnTo>
                    <a:pt x="2080" y="9748"/>
                  </a:lnTo>
                  <a:lnTo>
                    <a:pt x="2021" y="9748"/>
                  </a:lnTo>
                  <a:lnTo>
                    <a:pt x="2021" y="9748"/>
                  </a:lnTo>
                  <a:lnTo>
                    <a:pt x="1942" y="9748"/>
                  </a:lnTo>
                  <a:lnTo>
                    <a:pt x="1902" y="9787"/>
                  </a:lnTo>
                  <a:lnTo>
                    <a:pt x="1862" y="9847"/>
                  </a:lnTo>
                  <a:lnTo>
                    <a:pt x="1843" y="9906"/>
                  </a:lnTo>
                  <a:lnTo>
                    <a:pt x="1843" y="9906"/>
                  </a:lnTo>
                  <a:lnTo>
                    <a:pt x="1862" y="9966"/>
                  </a:lnTo>
                  <a:lnTo>
                    <a:pt x="1882" y="10005"/>
                  </a:lnTo>
                  <a:lnTo>
                    <a:pt x="1922" y="10045"/>
                  </a:lnTo>
                  <a:lnTo>
                    <a:pt x="1961" y="10065"/>
                  </a:lnTo>
                  <a:lnTo>
                    <a:pt x="1961" y="17830"/>
                  </a:lnTo>
                  <a:lnTo>
                    <a:pt x="0" y="19792"/>
                  </a:lnTo>
                  <a:lnTo>
                    <a:pt x="0" y="26983"/>
                  </a:lnTo>
                  <a:lnTo>
                    <a:pt x="1961" y="28944"/>
                  </a:lnTo>
                  <a:lnTo>
                    <a:pt x="1961" y="36888"/>
                  </a:lnTo>
                  <a:lnTo>
                    <a:pt x="4418" y="39325"/>
                  </a:lnTo>
                  <a:lnTo>
                    <a:pt x="4418" y="54460"/>
                  </a:lnTo>
                  <a:lnTo>
                    <a:pt x="4497" y="54460"/>
                  </a:lnTo>
                  <a:lnTo>
                    <a:pt x="4497" y="39285"/>
                  </a:lnTo>
                  <a:lnTo>
                    <a:pt x="4497" y="33540"/>
                  </a:lnTo>
                  <a:lnTo>
                    <a:pt x="7508" y="30529"/>
                  </a:lnTo>
                  <a:lnTo>
                    <a:pt x="7508" y="20505"/>
                  </a:lnTo>
                  <a:lnTo>
                    <a:pt x="7409" y="20505"/>
                  </a:lnTo>
                  <a:lnTo>
                    <a:pt x="7409" y="30509"/>
                  </a:lnTo>
                  <a:lnTo>
                    <a:pt x="4497" y="33421"/>
                  </a:lnTo>
                  <a:lnTo>
                    <a:pt x="4497" y="32530"/>
                  </a:lnTo>
                  <a:lnTo>
                    <a:pt x="6518" y="30529"/>
                  </a:lnTo>
                  <a:lnTo>
                    <a:pt x="6518" y="23694"/>
                  </a:lnTo>
                  <a:lnTo>
                    <a:pt x="6439" y="23694"/>
                  </a:lnTo>
                  <a:lnTo>
                    <a:pt x="6439" y="30509"/>
                  </a:lnTo>
                  <a:lnTo>
                    <a:pt x="4418" y="32510"/>
                  </a:lnTo>
                  <a:lnTo>
                    <a:pt x="4418" y="35700"/>
                  </a:lnTo>
                  <a:lnTo>
                    <a:pt x="3091" y="34392"/>
                  </a:lnTo>
                  <a:lnTo>
                    <a:pt x="3091" y="29598"/>
                  </a:lnTo>
                  <a:lnTo>
                    <a:pt x="5547" y="27161"/>
                  </a:lnTo>
                  <a:lnTo>
                    <a:pt x="5547" y="19217"/>
                  </a:lnTo>
                  <a:lnTo>
                    <a:pt x="7508" y="17256"/>
                  </a:lnTo>
                  <a:lnTo>
                    <a:pt x="7508" y="10065"/>
                  </a:lnTo>
                  <a:lnTo>
                    <a:pt x="5547" y="8103"/>
                  </a:lnTo>
                  <a:lnTo>
                    <a:pt x="5547" y="338"/>
                  </a:lnTo>
                  <a:lnTo>
                    <a:pt x="5547" y="338"/>
                  </a:lnTo>
                  <a:lnTo>
                    <a:pt x="5587" y="318"/>
                  </a:lnTo>
                  <a:lnTo>
                    <a:pt x="5626" y="278"/>
                  </a:lnTo>
                  <a:lnTo>
                    <a:pt x="5646" y="239"/>
                  </a:lnTo>
                  <a:lnTo>
                    <a:pt x="5666" y="179"/>
                  </a:lnTo>
                  <a:lnTo>
                    <a:pt x="5666" y="179"/>
                  </a:lnTo>
                  <a:lnTo>
                    <a:pt x="5646" y="120"/>
                  </a:lnTo>
                  <a:lnTo>
                    <a:pt x="5607" y="60"/>
                  </a:lnTo>
                  <a:lnTo>
                    <a:pt x="5567" y="21"/>
                  </a:lnTo>
                  <a:lnTo>
                    <a:pt x="5488"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26"/>
            <p:cNvSpPr/>
            <p:nvPr/>
          </p:nvSpPr>
          <p:spPr>
            <a:xfrm>
              <a:off x="771025" y="1035650"/>
              <a:ext cx="129275" cy="1399150"/>
            </a:xfrm>
            <a:custGeom>
              <a:avLst/>
              <a:gdLst/>
              <a:ahLst/>
              <a:cxnLst/>
              <a:rect l="l" t="t" r="r" b="b"/>
              <a:pathLst>
                <a:path w="5171" h="55966" extrusionOk="0">
                  <a:moveTo>
                    <a:pt x="4953" y="0"/>
                  </a:moveTo>
                  <a:lnTo>
                    <a:pt x="4894" y="40"/>
                  </a:lnTo>
                  <a:lnTo>
                    <a:pt x="4854" y="9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92" y="297"/>
                  </a:lnTo>
                  <a:lnTo>
                    <a:pt x="5131" y="258"/>
                  </a:lnTo>
                  <a:lnTo>
                    <a:pt x="5171" y="218"/>
                  </a:lnTo>
                  <a:lnTo>
                    <a:pt x="5171" y="159"/>
                  </a:lnTo>
                  <a:lnTo>
                    <a:pt x="5171" y="99"/>
                  </a:lnTo>
                  <a:lnTo>
                    <a:pt x="5131" y="40"/>
                  </a:lnTo>
                  <a:lnTo>
                    <a:pt x="5072" y="0"/>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26"/>
            <p:cNvSpPr/>
            <p:nvPr/>
          </p:nvSpPr>
          <p:spPr>
            <a:xfrm>
              <a:off x="771025" y="1035650"/>
              <a:ext cx="129275" cy="1399150"/>
            </a:xfrm>
            <a:custGeom>
              <a:avLst/>
              <a:gdLst/>
              <a:ahLst/>
              <a:cxnLst/>
              <a:rect l="l" t="t" r="r" b="b"/>
              <a:pathLst>
                <a:path w="5171" h="55966" fill="none" extrusionOk="0">
                  <a:moveTo>
                    <a:pt x="5012" y="0"/>
                  </a:moveTo>
                  <a:lnTo>
                    <a:pt x="5012" y="0"/>
                  </a:lnTo>
                  <a:lnTo>
                    <a:pt x="4953" y="0"/>
                  </a:lnTo>
                  <a:lnTo>
                    <a:pt x="4894" y="40"/>
                  </a:lnTo>
                  <a:lnTo>
                    <a:pt x="4854" y="99"/>
                  </a:lnTo>
                  <a:lnTo>
                    <a:pt x="4834" y="159"/>
                  </a:lnTo>
                  <a:lnTo>
                    <a:pt x="4834" y="159"/>
                  </a:lnTo>
                  <a:lnTo>
                    <a:pt x="4854" y="218"/>
                  </a:lnTo>
                  <a:lnTo>
                    <a:pt x="4874" y="258"/>
                  </a:lnTo>
                  <a:lnTo>
                    <a:pt x="4913" y="297"/>
                  </a:lnTo>
                  <a:lnTo>
                    <a:pt x="4973" y="317"/>
                  </a:lnTo>
                  <a:lnTo>
                    <a:pt x="4973" y="12956"/>
                  </a:lnTo>
                  <a:lnTo>
                    <a:pt x="3012" y="14918"/>
                  </a:lnTo>
                  <a:lnTo>
                    <a:pt x="3012" y="32014"/>
                  </a:lnTo>
                  <a:lnTo>
                    <a:pt x="0" y="35006"/>
                  </a:lnTo>
                  <a:lnTo>
                    <a:pt x="0" y="55965"/>
                  </a:lnTo>
                  <a:lnTo>
                    <a:pt x="80" y="55965"/>
                  </a:lnTo>
                  <a:lnTo>
                    <a:pt x="80" y="35045"/>
                  </a:lnTo>
                  <a:lnTo>
                    <a:pt x="3091" y="32034"/>
                  </a:lnTo>
                  <a:lnTo>
                    <a:pt x="3091" y="14957"/>
                  </a:lnTo>
                  <a:lnTo>
                    <a:pt x="5052" y="12996"/>
                  </a:lnTo>
                  <a:lnTo>
                    <a:pt x="5052" y="317"/>
                  </a:lnTo>
                  <a:lnTo>
                    <a:pt x="5052" y="317"/>
                  </a:lnTo>
                  <a:lnTo>
                    <a:pt x="5092" y="297"/>
                  </a:lnTo>
                  <a:lnTo>
                    <a:pt x="5131" y="258"/>
                  </a:lnTo>
                  <a:lnTo>
                    <a:pt x="5171" y="218"/>
                  </a:lnTo>
                  <a:lnTo>
                    <a:pt x="5171" y="159"/>
                  </a:lnTo>
                  <a:lnTo>
                    <a:pt x="5171" y="159"/>
                  </a:lnTo>
                  <a:lnTo>
                    <a:pt x="5171" y="99"/>
                  </a:lnTo>
                  <a:lnTo>
                    <a:pt x="5131" y="40"/>
                  </a:lnTo>
                  <a:lnTo>
                    <a:pt x="5072" y="0"/>
                  </a:lnTo>
                  <a:lnTo>
                    <a:pt x="5012" y="0"/>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26"/>
            <p:cNvSpPr/>
            <p:nvPr/>
          </p:nvSpPr>
          <p:spPr>
            <a:xfrm>
              <a:off x="747750" y="1264950"/>
              <a:ext cx="130275" cy="1169850"/>
            </a:xfrm>
            <a:custGeom>
              <a:avLst/>
              <a:gdLst/>
              <a:ahLst/>
              <a:cxnLst/>
              <a:rect l="l" t="t" r="r" b="b"/>
              <a:pathLst>
                <a:path w="5211" h="46794" extrusionOk="0">
                  <a:moveTo>
                    <a:pt x="5052" y="1"/>
                  </a:moveTo>
                  <a:lnTo>
                    <a:pt x="4973" y="20"/>
                  </a:lnTo>
                  <a:lnTo>
                    <a:pt x="4933" y="60"/>
                  </a:lnTo>
                  <a:lnTo>
                    <a:pt x="4893" y="100"/>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111" y="317"/>
                  </a:lnTo>
                  <a:lnTo>
                    <a:pt x="5171" y="298"/>
                  </a:lnTo>
                  <a:lnTo>
                    <a:pt x="5191" y="238"/>
                  </a:lnTo>
                  <a:lnTo>
                    <a:pt x="5210" y="179"/>
                  </a:lnTo>
                  <a:lnTo>
                    <a:pt x="5191" y="100"/>
                  </a:lnTo>
                  <a:lnTo>
                    <a:pt x="5171" y="60"/>
                  </a:lnTo>
                  <a:lnTo>
                    <a:pt x="5111" y="20"/>
                  </a:lnTo>
                  <a:lnTo>
                    <a:pt x="50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26"/>
            <p:cNvSpPr/>
            <p:nvPr/>
          </p:nvSpPr>
          <p:spPr>
            <a:xfrm>
              <a:off x="747750" y="1264950"/>
              <a:ext cx="130275" cy="1169850"/>
            </a:xfrm>
            <a:custGeom>
              <a:avLst/>
              <a:gdLst/>
              <a:ahLst/>
              <a:cxnLst/>
              <a:rect l="l" t="t" r="r" b="b"/>
              <a:pathLst>
                <a:path w="5211" h="46794" fill="none" extrusionOk="0">
                  <a:moveTo>
                    <a:pt x="5052" y="1"/>
                  </a:moveTo>
                  <a:lnTo>
                    <a:pt x="5052" y="1"/>
                  </a:lnTo>
                  <a:lnTo>
                    <a:pt x="5052" y="1"/>
                  </a:lnTo>
                  <a:lnTo>
                    <a:pt x="5052" y="1"/>
                  </a:lnTo>
                  <a:lnTo>
                    <a:pt x="4973" y="20"/>
                  </a:lnTo>
                  <a:lnTo>
                    <a:pt x="4933" y="60"/>
                  </a:lnTo>
                  <a:lnTo>
                    <a:pt x="4893" y="100"/>
                  </a:lnTo>
                  <a:lnTo>
                    <a:pt x="4874" y="179"/>
                  </a:lnTo>
                  <a:lnTo>
                    <a:pt x="4874" y="179"/>
                  </a:lnTo>
                  <a:lnTo>
                    <a:pt x="4874" y="218"/>
                  </a:lnTo>
                  <a:lnTo>
                    <a:pt x="4893" y="258"/>
                  </a:lnTo>
                  <a:lnTo>
                    <a:pt x="4953" y="317"/>
                  </a:lnTo>
                  <a:lnTo>
                    <a:pt x="4953" y="3349"/>
                  </a:lnTo>
                  <a:lnTo>
                    <a:pt x="2992" y="5310"/>
                  </a:lnTo>
                  <a:lnTo>
                    <a:pt x="2992" y="22882"/>
                  </a:lnTo>
                  <a:lnTo>
                    <a:pt x="0" y="25873"/>
                  </a:lnTo>
                  <a:lnTo>
                    <a:pt x="0" y="46793"/>
                  </a:lnTo>
                  <a:lnTo>
                    <a:pt x="99" y="46793"/>
                  </a:lnTo>
                  <a:lnTo>
                    <a:pt x="99" y="25913"/>
                  </a:lnTo>
                  <a:lnTo>
                    <a:pt x="3091" y="22921"/>
                  </a:lnTo>
                  <a:lnTo>
                    <a:pt x="3091" y="5349"/>
                  </a:lnTo>
                  <a:lnTo>
                    <a:pt x="5052" y="3388"/>
                  </a:lnTo>
                  <a:lnTo>
                    <a:pt x="5052" y="337"/>
                  </a:lnTo>
                  <a:lnTo>
                    <a:pt x="5052" y="337"/>
                  </a:lnTo>
                  <a:lnTo>
                    <a:pt x="5111" y="317"/>
                  </a:lnTo>
                  <a:lnTo>
                    <a:pt x="5171" y="298"/>
                  </a:lnTo>
                  <a:lnTo>
                    <a:pt x="5191" y="238"/>
                  </a:lnTo>
                  <a:lnTo>
                    <a:pt x="5210" y="179"/>
                  </a:lnTo>
                  <a:lnTo>
                    <a:pt x="5210" y="179"/>
                  </a:lnTo>
                  <a:lnTo>
                    <a:pt x="5191" y="100"/>
                  </a:lnTo>
                  <a:lnTo>
                    <a:pt x="5171" y="60"/>
                  </a:lnTo>
                  <a:lnTo>
                    <a:pt x="5111" y="20"/>
                  </a:lnTo>
                  <a:lnTo>
                    <a:pt x="50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chemeClr val="dk2"/>
            </a:gs>
            <a:gs pos="100000">
              <a:schemeClr val="lt1"/>
            </a:gs>
          </a:gsLst>
          <a:lin ang="5400700"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oboto Mono SemiBold"/>
              <a:buNone/>
              <a:defRPr sz="2800">
                <a:solidFill>
                  <a:schemeClr val="dk1"/>
                </a:solidFill>
                <a:latin typeface="Roboto Mono SemiBold"/>
                <a:ea typeface="Roboto Mono SemiBold"/>
                <a:cs typeface="Roboto Mono SemiBold"/>
                <a:sym typeface="Roboto Mono SemiBold"/>
              </a:defRPr>
            </a:lvl1pPr>
            <a:lvl2pPr lvl="1">
              <a:spcBef>
                <a:spcPts val="0"/>
              </a:spcBef>
              <a:spcAft>
                <a:spcPts val="0"/>
              </a:spcAft>
              <a:buClr>
                <a:schemeClr val="dk1"/>
              </a:buClr>
              <a:buSzPts val="2800"/>
              <a:buFont typeface="Roboto Mono SemiBold"/>
              <a:buNone/>
              <a:defRPr sz="2800">
                <a:solidFill>
                  <a:schemeClr val="dk1"/>
                </a:solidFill>
                <a:latin typeface="Roboto Mono SemiBold"/>
                <a:ea typeface="Roboto Mono SemiBold"/>
                <a:cs typeface="Roboto Mono SemiBold"/>
                <a:sym typeface="Roboto Mono SemiBold"/>
              </a:defRPr>
            </a:lvl2pPr>
            <a:lvl3pPr lvl="2">
              <a:spcBef>
                <a:spcPts val="0"/>
              </a:spcBef>
              <a:spcAft>
                <a:spcPts val="0"/>
              </a:spcAft>
              <a:buClr>
                <a:schemeClr val="dk1"/>
              </a:buClr>
              <a:buSzPts val="2800"/>
              <a:buFont typeface="Roboto Mono SemiBold"/>
              <a:buNone/>
              <a:defRPr sz="2800">
                <a:solidFill>
                  <a:schemeClr val="dk1"/>
                </a:solidFill>
                <a:latin typeface="Roboto Mono SemiBold"/>
                <a:ea typeface="Roboto Mono SemiBold"/>
                <a:cs typeface="Roboto Mono SemiBold"/>
                <a:sym typeface="Roboto Mono SemiBold"/>
              </a:defRPr>
            </a:lvl3pPr>
            <a:lvl4pPr lvl="3">
              <a:spcBef>
                <a:spcPts val="0"/>
              </a:spcBef>
              <a:spcAft>
                <a:spcPts val="0"/>
              </a:spcAft>
              <a:buClr>
                <a:schemeClr val="dk1"/>
              </a:buClr>
              <a:buSzPts val="2800"/>
              <a:buFont typeface="Roboto Mono SemiBold"/>
              <a:buNone/>
              <a:defRPr sz="2800">
                <a:solidFill>
                  <a:schemeClr val="dk1"/>
                </a:solidFill>
                <a:latin typeface="Roboto Mono SemiBold"/>
                <a:ea typeface="Roboto Mono SemiBold"/>
                <a:cs typeface="Roboto Mono SemiBold"/>
                <a:sym typeface="Roboto Mono SemiBold"/>
              </a:defRPr>
            </a:lvl4pPr>
            <a:lvl5pPr lvl="4">
              <a:spcBef>
                <a:spcPts val="0"/>
              </a:spcBef>
              <a:spcAft>
                <a:spcPts val="0"/>
              </a:spcAft>
              <a:buClr>
                <a:schemeClr val="dk1"/>
              </a:buClr>
              <a:buSzPts val="2800"/>
              <a:buFont typeface="Roboto Mono SemiBold"/>
              <a:buNone/>
              <a:defRPr sz="2800">
                <a:solidFill>
                  <a:schemeClr val="dk1"/>
                </a:solidFill>
                <a:latin typeface="Roboto Mono SemiBold"/>
                <a:ea typeface="Roboto Mono SemiBold"/>
                <a:cs typeface="Roboto Mono SemiBold"/>
                <a:sym typeface="Roboto Mono SemiBold"/>
              </a:defRPr>
            </a:lvl5pPr>
            <a:lvl6pPr lvl="5">
              <a:spcBef>
                <a:spcPts val="0"/>
              </a:spcBef>
              <a:spcAft>
                <a:spcPts val="0"/>
              </a:spcAft>
              <a:buClr>
                <a:schemeClr val="dk1"/>
              </a:buClr>
              <a:buSzPts val="2800"/>
              <a:buFont typeface="Roboto Mono SemiBold"/>
              <a:buNone/>
              <a:defRPr sz="2800">
                <a:solidFill>
                  <a:schemeClr val="dk1"/>
                </a:solidFill>
                <a:latin typeface="Roboto Mono SemiBold"/>
                <a:ea typeface="Roboto Mono SemiBold"/>
                <a:cs typeface="Roboto Mono SemiBold"/>
                <a:sym typeface="Roboto Mono SemiBold"/>
              </a:defRPr>
            </a:lvl6pPr>
            <a:lvl7pPr lvl="6">
              <a:spcBef>
                <a:spcPts val="0"/>
              </a:spcBef>
              <a:spcAft>
                <a:spcPts val="0"/>
              </a:spcAft>
              <a:buClr>
                <a:schemeClr val="dk1"/>
              </a:buClr>
              <a:buSzPts val="2800"/>
              <a:buFont typeface="Roboto Mono SemiBold"/>
              <a:buNone/>
              <a:defRPr sz="2800">
                <a:solidFill>
                  <a:schemeClr val="dk1"/>
                </a:solidFill>
                <a:latin typeface="Roboto Mono SemiBold"/>
                <a:ea typeface="Roboto Mono SemiBold"/>
                <a:cs typeface="Roboto Mono SemiBold"/>
                <a:sym typeface="Roboto Mono SemiBold"/>
              </a:defRPr>
            </a:lvl7pPr>
            <a:lvl8pPr lvl="7">
              <a:spcBef>
                <a:spcPts val="0"/>
              </a:spcBef>
              <a:spcAft>
                <a:spcPts val="0"/>
              </a:spcAft>
              <a:buClr>
                <a:schemeClr val="dk1"/>
              </a:buClr>
              <a:buSzPts val="2800"/>
              <a:buFont typeface="Roboto Mono SemiBold"/>
              <a:buNone/>
              <a:defRPr sz="2800">
                <a:solidFill>
                  <a:schemeClr val="dk1"/>
                </a:solidFill>
                <a:latin typeface="Roboto Mono SemiBold"/>
                <a:ea typeface="Roboto Mono SemiBold"/>
                <a:cs typeface="Roboto Mono SemiBold"/>
                <a:sym typeface="Roboto Mono SemiBold"/>
              </a:defRPr>
            </a:lvl8pPr>
            <a:lvl9pPr lvl="8">
              <a:spcBef>
                <a:spcPts val="0"/>
              </a:spcBef>
              <a:spcAft>
                <a:spcPts val="0"/>
              </a:spcAft>
              <a:buClr>
                <a:schemeClr val="dk1"/>
              </a:buClr>
              <a:buSzPts val="2800"/>
              <a:buFont typeface="Roboto Mono SemiBold"/>
              <a:buNone/>
              <a:defRPr sz="2800">
                <a:solidFill>
                  <a:schemeClr val="dk1"/>
                </a:solidFill>
                <a:latin typeface="Roboto Mono SemiBold"/>
                <a:ea typeface="Roboto Mono SemiBold"/>
                <a:cs typeface="Roboto Mono SemiBold"/>
                <a:sym typeface="Roboto Mono SemiBo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Roboto"/>
              <a:buChar char="●"/>
              <a:defRPr sz="1800">
                <a:solidFill>
                  <a:schemeClr val="dk1"/>
                </a:solidFill>
                <a:latin typeface="Roboto"/>
                <a:ea typeface="Roboto"/>
                <a:cs typeface="Roboto"/>
                <a:sym typeface="Roboto"/>
              </a:defRPr>
            </a:lvl1pPr>
            <a:lvl2pPr marL="914400" lvl="1"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2pPr>
            <a:lvl3pPr marL="1371600" lvl="2"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3pPr>
            <a:lvl4pPr marL="1828800" lvl="3"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4pPr>
            <a:lvl5pPr marL="2286000" lvl="4"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5pPr>
            <a:lvl6pPr marL="2743200" lvl="5"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6pPr>
            <a:lvl7pPr marL="3200400" lvl="6"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7pPr>
            <a:lvl8pPr marL="3657600" lvl="7"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8pPr>
            <a:lvl9pPr marL="4114800" lvl="8" indent="-317500">
              <a:lnSpc>
                <a:spcPct val="115000"/>
              </a:lnSpc>
              <a:spcBef>
                <a:spcPts val="0"/>
              </a:spcBef>
              <a:spcAft>
                <a:spcPts val="0"/>
              </a:spcAft>
              <a:buClr>
                <a:schemeClr val="dk1"/>
              </a:buClr>
              <a:buSzPts val="1400"/>
              <a:buFont typeface="Roboto"/>
              <a:buChar char="■"/>
              <a:defRPr>
                <a:solidFill>
                  <a:schemeClr val="dk1"/>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4" r:id="rId3"/>
    <p:sldLayoutId id="2147483655" r:id="rId4"/>
    <p:sldLayoutId id="2147483656" r:id="rId5"/>
    <p:sldLayoutId id="2147483659" r:id="rId6"/>
    <p:sldLayoutId id="2147483664" r:id="rId7"/>
    <p:sldLayoutId id="2147483671" r:id="rId8"/>
    <p:sldLayoutId id="2147483672" r:id="rId9"/>
    <p:sldLayoutId id="2147483673" r:id="rId10"/>
    <p:sldLayoutId id="214748367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png"/><Relationship Id="rId3" Type="http://schemas.openxmlformats.org/officeDocument/2006/relationships/image" Target="../media/image1.pn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6.png"/><Relationship Id="rId11" Type="http://schemas.openxmlformats.org/officeDocument/2006/relationships/image" Target="../media/image11.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3.png"/><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dk2"/>
            </a:gs>
            <a:gs pos="100000">
              <a:schemeClr val="lt1"/>
            </a:gs>
          </a:gsLst>
          <a:lin ang="5400700" scaled="0"/>
        </a:gradFill>
        <a:effectLst/>
      </p:bgPr>
    </p:bg>
    <p:spTree>
      <p:nvGrpSpPr>
        <p:cNvPr id="1" name="Shape 2312"/>
        <p:cNvGrpSpPr/>
        <p:nvPr/>
      </p:nvGrpSpPr>
      <p:grpSpPr>
        <a:xfrm>
          <a:off x="0" y="0"/>
          <a:ext cx="0" cy="0"/>
          <a:chOff x="0" y="0"/>
          <a:chExt cx="0" cy="0"/>
        </a:xfrm>
      </p:grpSpPr>
      <p:sp>
        <p:nvSpPr>
          <p:cNvPr id="2313" name="Google Shape;2313;p34"/>
          <p:cNvSpPr txBox="1">
            <a:spLocks noGrp="1"/>
          </p:cNvSpPr>
          <p:nvPr>
            <p:ph type="ctrTitle"/>
          </p:nvPr>
        </p:nvSpPr>
        <p:spPr>
          <a:xfrm>
            <a:off x="940025" y="1078288"/>
            <a:ext cx="6815700" cy="2381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a:solidFill>
                  <a:srgbClr val="1267B4"/>
                </a:solidFill>
                <a:latin typeface="Roboto Mono SemiBold"/>
                <a:ea typeface="Roboto Mono SemiBold"/>
                <a:cs typeface="Roboto Mono SemiBold"/>
                <a:sym typeface="Roboto Mono SemiBold"/>
              </a:rPr>
              <a:t>Introducing </a:t>
            </a:r>
            <a:br>
              <a:rPr lang="en-US" dirty="0">
                <a:solidFill>
                  <a:srgbClr val="1267B4"/>
                </a:solidFill>
                <a:latin typeface="Roboto Mono SemiBold"/>
                <a:ea typeface="Roboto Mono SemiBold"/>
                <a:cs typeface="Roboto Mono SemiBold"/>
                <a:sym typeface="Roboto Mono SemiBold"/>
              </a:rPr>
            </a:br>
            <a:r>
              <a:rPr lang="en-US" dirty="0">
                <a:solidFill>
                  <a:srgbClr val="1267B4"/>
                </a:solidFill>
                <a:latin typeface="Roboto Mono SemiBold"/>
                <a:ea typeface="Roboto Mono SemiBold"/>
                <a:cs typeface="Roboto Mono SemiBold"/>
                <a:sym typeface="Roboto Mono SemiBold"/>
              </a:rPr>
              <a:t>a New Application</a:t>
            </a:r>
            <a:br>
              <a:rPr lang="en-US" dirty="0">
                <a:solidFill>
                  <a:srgbClr val="1267B4"/>
                </a:solidFill>
                <a:latin typeface="Roboto Mono SemiBold"/>
                <a:ea typeface="Roboto Mono SemiBold"/>
                <a:cs typeface="Roboto Mono SemiBold"/>
                <a:sym typeface="Roboto Mono SemiBold"/>
              </a:rPr>
            </a:br>
            <a:r>
              <a:rPr lang="en-US" b="1" dirty="0">
                <a:solidFill>
                  <a:srgbClr val="1267B4"/>
                </a:solidFill>
                <a:latin typeface="Roboto Mono SemiBold"/>
                <a:ea typeface="Roboto Mono SemiBold"/>
                <a:cs typeface="Roboto Mono SemiBold"/>
                <a:sym typeface="Roboto Mono SemiBold"/>
              </a:rPr>
              <a:t>Aoi Sora</a:t>
            </a:r>
            <a:endParaRPr b="1" i="1" dirty="0">
              <a:solidFill>
                <a:srgbClr val="1267B4"/>
              </a:solidFill>
              <a:latin typeface="Roboto Mono SemiBold"/>
              <a:ea typeface="Roboto Mono SemiBold"/>
              <a:cs typeface="Roboto Mono SemiBold"/>
              <a:sym typeface="Roboto Mono SemiBold"/>
            </a:endParaRPr>
          </a:p>
        </p:txBody>
      </p:sp>
      <p:sp>
        <p:nvSpPr>
          <p:cNvPr id="2314" name="Google Shape;2314;p34"/>
          <p:cNvSpPr txBox="1">
            <a:spLocks noGrp="1"/>
          </p:cNvSpPr>
          <p:nvPr>
            <p:ph type="subTitle" idx="1"/>
          </p:nvPr>
        </p:nvSpPr>
        <p:spPr>
          <a:xfrm>
            <a:off x="940025" y="3669213"/>
            <a:ext cx="6815700" cy="39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Proposed by </a:t>
            </a:r>
            <a:r>
              <a:rPr lang="en" b="1" dirty="0"/>
              <a:t>AURA ORIENTALIS </a:t>
            </a:r>
            <a:r>
              <a:rPr lang="en" dirty="0"/>
              <a:t>team</a:t>
            </a:r>
            <a:endParaRPr dirty="0"/>
          </a:p>
        </p:txBody>
      </p:sp>
      <p:cxnSp>
        <p:nvCxnSpPr>
          <p:cNvPr id="2315" name="Google Shape;2315;p34"/>
          <p:cNvCxnSpPr/>
          <p:nvPr/>
        </p:nvCxnSpPr>
        <p:spPr>
          <a:xfrm rot="10800000">
            <a:off x="-57125" y="3505413"/>
            <a:ext cx="2389200" cy="0"/>
          </a:xfrm>
          <a:prstGeom prst="straightConnector1">
            <a:avLst/>
          </a:prstGeom>
          <a:noFill/>
          <a:ln w="9525" cap="flat" cmpd="sng">
            <a:solidFill>
              <a:schemeClr val="dk1"/>
            </a:solidFill>
            <a:prstDash val="solid"/>
            <a:round/>
            <a:headEnd type="none" w="med" len="med"/>
            <a:tailEnd type="none" w="med" len="med"/>
          </a:ln>
        </p:spPr>
      </p:cxnSp>
      <p:pic>
        <p:nvPicPr>
          <p:cNvPr id="3" name="Picture 2" descr="A logo with blue text&#10;&#10;AI-generated content may be incorrect.">
            <a:extLst>
              <a:ext uri="{FF2B5EF4-FFF2-40B4-BE49-F238E27FC236}">
                <a16:creationId xmlns:a16="http://schemas.microsoft.com/office/drawing/2014/main" id="{5D9BEA8C-F0D4-63DA-E234-80EBD3B6B3C3}"/>
              </a:ext>
            </a:extLst>
          </p:cNvPr>
          <p:cNvPicPr>
            <a:picLocks noChangeAspect="1"/>
          </p:cNvPicPr>
          <p:nvPr/>
        </p:nvPicPr>
        <p:blipFill>
          <a:blip r:embed="rId3"/>
          <a:stretch>
            <a:fillRect/>
          </a:stretch>
        </p:blipFill>
        <p:spPr>
          <a:xfrm>
            <a:off x="940025" y="251028"/>
            <a:ext cx="649761" cy="663461"/>
          </a:xfrm>
          <a:prstGeom prst="rect">
            <a:avLst/>
          </a:prstGeom>
        </p:spPr>
      </p:pic>
      <p:pic>
        <p:nvPicPr>
          <p:cNvPr id="5" name="Picture 4" descr="A logo with a sun and waves&#10;&#10;AI-generated content may be incorrect.">
            <a:extLst>
              <a:ext uri="{FF2B5EF4-FFF2-40B4-BE49-F238E27FC236}">
                <a16:creationId xmlns:a16="http://schemas.microsoft.com/office/drawing/2014/main" id="{5BFA1E39-2393-DCCE-367B-DF285B47616E}"/>
              </a:ext>
            </a:extLst>
          </p:cNvPr>
          <p:cNvPicPr>
            <a:picLocks noChangeAspect="1"/>
          </p:cNvPicPr>
          <p:nvPr/>
        </p:nvPicPr>
        <p:blipFill>
          <a:blip r:embed="rId4"/>
          <a:stretch>
            <a:fillRect/>
          </a:stretch>
        </p:blipFill>
        <p:spPr>
          <a:xfrm>
            <a:off x="7252252" y="422386"/>
            <a:ext cx="1442811" cy="1473232"/>
          </a:xfrm>
          <a:prstGeom prst="rect">
            <a:avLst/>
          </a:prstGeom>
        </p:spPr>
      </p:pic>
      <p:pic>
        <p:nvPicPr>
          <p:cNvPr id="1026" name="Picture 2">
            <a:extLst>
              <a:ext uri="{FF2B5EF4-FFF2-40B4-BE49-F238E27FC236}">
                <a16:creationId xmlns:a16="http://schemas.microsoft.com/office/drawing/2014/main" id="{1B7F2207-FDFA-2CE0-629B-C5EC21F09FA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24504" y="419104"/>
            <a:ext cx="980902" cy="327308"/>
          </a:xfrm>
          <a:prstGeom prst="rect">
            <a:avLst/>
          </a:prstGeom>
          <a:noFill/>
          <a:extLst>
            <a:ext uri="{909E8E84-426E-40DD-AFC4-6F175D3DCCD1}">
              <a14:hiddenFill xmlns:a14="http://schemas.microsoft.com/office/drawing/2010/main">
                <a:solidFill>
                  <a:srgbClr val="FFFFFF"/>
                </a:solidFill>
              </a14:hiddenFill>
            </a:ext>
          </a:extLst>
        </p:spPr>
      </p:pic>
      <p:sp>
        <p:nvSpPr>
          <p:cNvPr id="6" name="Google Shape;2321;p35">
            <a:extLst>
              <a:ext uri="{FF2B5EF4-FFF2-40B4-BE49-F238E27FC236}">
                <a16:creationId xmlns:a16="http://schemas.microsoft.com/office/drawing/2014/main" id="{ACAEBBDA-AFD3-44E9-8962-35305C23E515}"/>
              </a:ext>
            </a:extLst>
          </p:cNvPr>
          <p:cNvSpPr txBox="1">
            <a:spLocks/>
          </p:cNvSpPr>
          <p:nvPr/>
        </p:nvSpPr>
        <p:spPr>
          <a:xfrm>
            <a:off x="1474234" y="292208"/>
            <a:ext cx="668275" cy="5811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191919"/>
              </a:buClr>
              <a:buSzPts val="5200"/>
              <a:buFont typeface="Roboto Mono SemiBold"/>
              <a:buNone/>
              <a:defRPr sz="5000" b="0" i="0" u="none" strike="noStrike" cap="none">
                <a:solidFill>
                  <a:schemeClr val="dk1"/>
                </a:solidFill>
                <a:latin typeface="Roboto Mono"/>
                <a:ea typeface="Roboto Mono"/>
                <a:cs typeface="Roboto Mono"/>
                <a:sym typeface="Roboto Mono"/>
              </a:defRPr>
            </a:lvl1pPr>
            <a:lvl2pPr marR="0" lvl="1" algn="ctr" rtl="0">
              <a:lnSpc>
                <a:spcPct val="100000"/>
              </a:lnSpc>
              <a:spcBef>
                <a:spcPts val="0"/>
              </a:spcBef>
              <a:spcAft>
                <a:spcPts val="0"/>
              </a:spcAft>
              <a:buClr>
                <a:srgbClr val="191919"/>
              </a:buClr>
              <a:buSzPts val="5200"/>
              <a:buFont typeface="Roboto Mono SemiBold"/>
              <a:buNone/>
              <a:defRPr sz="5200" b="0" i="0" u="none" strike="noStrike" cap="none">
                <a:solidFill>
                  <a:srgbClr val="191919"/>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rgbClr val="191919"/>
              </a:buClr>
              <a:buSzPts val="5200"/>
              <a:buFont typeface="Roboto Mono SemiBold"/>
              <a:buNone/>
              <a:defRPr sz="5200" b="0" i="0" u="none" strike="noStrike" cap="none">
                <a:solidFill>
                  <a:srgbClr val="191919"/>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rgbClr val="191919"/>
              </a:buClr>
              <a:buSzPts val="5200"/>
              <a:buFont typeface="Roboto Mono SemiBold"/>
              <a:buNone/>
              <a:defRPr sz="5200" b="0" i="0" u="none" strike="noStrike" cap="none">
                <a:solidFill>
                  <a:srgbClr val="191919"/>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rgbClr val="191919"/>
              </a:buClr>
              <a:buSzPts val="5200"/>
              <a:buFont typeface="Roboto Mono SemiBold"/>
              <a:buNone/>
              <a:defRPr sz="5200" b="0" i="0" u="none" strike="noStrike" cap="none">
                <a:solidFill>
                  <a:srgbClr val="191919"/>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rgbClr val="191919"/>
              </a:buClr>
              <a:buSzPts val="5200"/>
              <a:buFont typeface="Roboto Mono SemiBold"/>
              <a:buNone/>
              <a:defRPr sz="5200" b="0" i="0" u="none" strike="noStrike" cap="none">
                <a:solidFill>
                  <a:srgbClr val="191919"/>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rgbClr val="191919"/>
              </a:buClr>
              <a:buSzPts val="5200"/>
              <a:buFont typeface="Roboto Mono SemiBold"/>
              <a:buNone/>
              <a:defRPr sz="5200" b="0" i="0" u="none" strike="noStrike" cap="none">
                <a:solidFill>
                  <a:srgbClr val="191919"/>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rgbClr val="191919"/>
              </a:buClr>
              <a:buSzPts val="5200"/>
              <a:buFont typeface="Roboto Mono SemiBold"/>
              <a:buNone/>
              <a:defRPr sz="5200" b="0" i="0" u="none" strike="noStrike" cap="none">
                <a:solidFill>
                  <a:srgbClr val="191919"/>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rgbClr val="191919"/>
              </a:buClr>
              <a:buSzPts val="5200"/>
              <a:buFont typeface="Roboto Mono SemiBold"/>
              <a:buNone/>
              <a:defRPr sz="5200" b="0" i="0" u="none" strike="noStrike" cap="none">
                <a:solidFill>
                  <a:srgbClr val="191919"/>
                </a:solidFill>
                <a:latin typeface="Roboto Mono SemiBold"/>
                <a:ea typeface="Roboto Mono SemiBold"/>
                <a:cs typeface="Roboto Mono SemiBold"/>
                <a:sym typeface="Roboto Mono SemiBold"/>
              </a:defRPr>
            </a:lvl9pPr>
          </a:lstStyle>
          <a:p>
            <a:pPr algn="ctr"/>
            <a:r>
              <a:rPr lang="en-US" sz="2400" dirty="0"/>
              <a:t>x</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60">
          <a:extLst>
            <a:ext uri="{FF2B5EF4-FFF2-40B4-BE49-F238E27FC236}">
              <a16:creationId xmlns:a16="http://schemas.microsoft.com/office/drawing/2014/main" id="{C56E946E-3BB0-7B8D-B1F8-31194C1D63A9}"/>
            </a:ext>
          </a:extLst>
        </p:cNvPr>
        <p:cNvGrpSpPr/>
        <p:nvPr/>
      </p:nvGrpSpPr>
      <p:grpSpPr>
        <a:xfrm>
          <a:off x="0" y="0"/>
          <a:ext cx="0" cy="0"/>
          <a:chOff x="0" y="0"/>
          <a:chExt cx="0" cy="0"/>
        </a:xfrm>
      </p:grpSpPr>
      <p:sp>
        <p:nvSpPr>
          <p:cNvPr id="2361" name="Google Shape;2361;p39">
            <a:extLst>
              <a:ext uri="{FF2B5EF4-FFF2-40B4-BE49-F238E27FC236}">
                <a16:creationId xmlns:a16="http://schemas.microsoft.com/office/drawing/2014/main" id="{6E7261FB-75B3-884D-B2F9-73F491298D31}"/>
              </a:ext>
            </a:extLst>
          </p:cNvPr>
          <p:cNvSpPr txBox="1">
            <a:spLocks noGrp="1"/>
          </p:cNvSpPr>
          <p:nvPr>
            <p:ph type="title"/>
          </p:nvPr>
        </p:nvSpPr>
        <p:spPr>
          <a:xfrm>
            <a:off x="709606" y="2763975"/>
            <a:ext cx="5115000" cy="105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b="1" dirty="0">
                <a:solidFill>
                  <a:schemeClr val="bg2">
                    <a:lumMod val="50000"/>
                  </a:schemeClr>
                </a:solidFill>
              </a:rPr>
              <a:t>Aoi Sora Introduction</a:t>
            </a:r>
          </a:p>
        </p:txBody>
      </p:sp>
      <p:sp>
        <p:nvSpPr>
          <p:cNvPr id="2362" name="Google Shape;2362;p39">
            <a:extLst>
              <a:ext uri="{FF2B5EF4-FFF2-40B4-BE49-F238E27FC236}">
                <a16:creationId xmlns:a16="http://schemas.microsoft.com/office/drawing/2014/main" id="{D4641870-3BFE-514A-4341-2FE63FCB5ACD}"/>
              </a:ext>
            </a:extLst>
          </p:cNvPr>
          <p:cNvSpPr txBox="1">
            <a:spLocks noGrp="1"/>
          </p:cNvSpPr>
          <p:nvPr>
            <p:ph type="title" idx="2"/>
          </p:nvPr>
        </p:nvSpPr>
        <p:spPr>
          <a:xfrm>
            <a:off x="709618" y="1328925"/>
            <a:ext cx="1626600" cy="128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2">
                    <a:lumMod val="50000"/>
                  </a:schemeClr>
                </a:solidFill>
              </a:rPr>
              <a:t>02</a:t>
            </a:r>
            <a:endParaRPr dirty="0">
              <a:solidFill>
                <a:schemeClr val="bg2">
                  <a:lumMod val="50000"/>
                </a:schemeClr>
              </a:solidFill>
            </a:endParaRPr>
          </a:p>
        </p:txBody>
      </p:sp>
      <p:cxnSp>
        <p:nvCxnSpPr>
          <p:cNvPr id="2363" name="Google Shape;2363;p39">
            <a:extLst>
              <a:ext uri="{FF2B5EF4-FFF2-40B4-BE49-F238E27FC236}">
                <a16:creationId xmlns:a16="http://schemas.microsoft.com/office/drawing/2014/main" id="{B43A1AF6-4F2F-6FDC-25E7-0FEDF2F56EE5}"/>
              </a:ext>
            </a:extLst>
          </p:cNvPr>
          <p:cNvCxnSpPr/>
          <p:nvPr/>
        </p:nvCxnSpPr>
        <p:spPr>
          <a:xfrm rot="10800000">
            <a:off x="-866282" y="2763975"/>
            <a:ext cx="2389200" cy="0"/>
          </a:xfrm>
          <a:prstGeom prst="straightConnector1">
            <a:avLst/>
          </a:prstGeom>
          <a:noFill/>
          <a:ln w="9525" cap="flat" cmpd="sng">
            <a:solidFill>
              <a:schemeClr val="dk1"/>
            </a:solidFill>
            <a:prstDash val="solid"/>
            <a:round/>
            <a:headEnd type="none" w="med" len="med"/>
            <a:tailEnd type="none" w="med" len="med"/>
          </a:ln>
        </p:spPr>
      </p:cxnSp>
      <p:pic>
        <p:nvPicPr>
          <p:cNvPr id="2364" name="Google Shape;2364;p39">
            <a:extLst>
              <a:ext uri="{FF2B5EF4-FFF2-40B4-BE49-F238E27FC236}">
                <a16:creationId xmlns:a16="http://schemas.microsoft.com/office/drawing/2014/main" id="{1EEFC03E-9D64-2033-D09E-3B5E89F33C80}"/>
              </a:ext>
            </a:extLst>
          </p:cNvPr>
          <p:cNvPicPr preferRelativeResize="0">
            <a:picLocks noGrp="1"/>
          </p:cNvPicPr>
          <p:nvPr>
            <p:ph type="pic" idx="3"/>
          </p:nvPr>
        </p:nvPicPr>
        <p:blipFill rotWithShape="1">
          <a:blip r:embed="rId3">
            <a:alphaModFix/>
          </a:blip>
          <a:srcRect l="-1917" r="7923"/>
          <a:stretch/>
        </p:blipFill>
        <p:spPr>
          <a:xfrm>
            <a:off x="5796194" y="819150"/>
            <a:ext cx="2638200" cy="3505200"/>
          </a:xfrm>
          <a:prstGeom prst="snip2DiagRect">
            <a:avLst>
              <a:gd name="adj1" fmla="val 0"/>
              <a:gd name="adj2" fmla="val 16667"/>
            </a:avLst>
          </a:prstGeom>
        </p:spPr>
      </p:pic>
      <p:grpSp>
        <p:nvGrpSpPr>
          <p:cNvPr id="2365" name="Google Shape;2365;p39">
            <a:extLst>
              <a:ext uri="{FF2B5EF4-FFF2-40B4-BE49-F238E27FC236}">
                <a16:creationId xmlns:a16="http://schemas.microsoft.com/office/drawing/2014/main" id="{0B3EDE39-DF25-E504-0C25-58BE38C3FCF8}"/>
              </a:ext>
            </a:extLst>
          </p:cNvPr>
          <p:cNvGrpSpPr/>
          <p:nvPr/>
        </p:nvGrpSpPr>
        <p:grpSpPr>
          <a:xfrm rot="5400000">
            <a:off x="1814964" y="-1292741"/>
            <a:ext cx="3689134" cy="3227984"/>
            <a:chOff x="1067625" y="-1658125"/>
            <a:chExt cx="2887550" cy="2526600"/>
          </a:xfrm>
        </p:grpSpPr>
        <p:sp>
          <p:nvSpPr>
            <p:cNvPr id="2366" name="Google Shape;2366;p39">
              <a:extLst>
                <a:ext uri="{FF2B5EF4-FFF2-40B4-BE49-F238E27FC236}">
                  <a16:creationId xmlns:a16="http://schemas.microsoft.com/office/drawing/2014/main" id="{FACA209C-30B0-816F-8171-8B3270477B45}"/>
                </a:ext>
              </a:extLst>
            </p:cNvPr>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9">
              <a:extLst>
                <a:ext uri="{FF2B5EF4-FFF2-40B4-BE49-F238E27FC236}">
                  <a16:creationId xmlns:a16="http://schemas.microsoft.com/office/drawing/2014/main" id="{195504DD-EB67-1925-0C3F-4E820D4BAC2E}"/>
                </a:ext>
              </a:extLst>
            </p:cNvPr>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9">
              <a:extLst>
                <a:ext uri="{FF2B5EF4-FFF2-40B4-BE49-F238E27FC236}">
                  <a16:creationId xmlns:a16="http://schemas.microsoft.com/office/drawing/2014/main" id="{B73F5A26-B083-E40A-2D96-D4963D2B834E}"/>
                </a:ext>
              </a:extLst>
            </p:cNvPr>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9">
              <a:extLst>
                <a:ext uri="{FF2B5EF4-FFF2-40B4-BE49-F238E27FC236}">
                  <a16:creationId xmlns:a16="http://schemas.microsoft.com/office/drawing/2014/main" id="{4AB316CB-AF96-DDBA-FE0E-67C5B3FB1825}"/>
                </a:ext>
              </a:extLst>
            </p:cNvPr>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9">
              <a:extLst>
                <a:ext uri="{FF2B5EF4-FFF2-40B4-BE49-F238E27FC236}">
                  <a16:creationId xmlns:a16="http://schemas.microsoft.com/office/drawing/2014/main" id="{318D4F19-D9A1-BA34-293C-69EE18D2D88A}"/>
                </a:ext>
              </a:extLst>
            </p:cNvPr>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9">
              <a:extLst>
                <a:ext uri="{FF2B5EF4-FFF2-40B4-BE49-F238E27FC236}">
                  <a16:creationId xmlns:a16="http://schemas.microsoft.com/office/drawing/2014/main" id="{F811ECC5-4EDF-D387-FBDA-D5E9270398C7}"/>
                </a:ext>
              </a:extLst>
            </p:cNvPr>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logo with blue text&#10;&#10;AI-generated content may be incorrect.">
            <a:extLst>
              <a:ext uri="{FF2B5EF4-FFF2-40B4-BE49-F238E27FC236}">
                <a16:creationId xmlns:a16="http://schemas.microsoft.com/office/drawing/2014/main" id="{2DFC40F7-2F20-356B-FB57-624C2C565049}"/>
              </a:ext>
            </a:extLst>
          </p:cNvPr>
          <p:cNvPicPr>
            <a:picLocks noChangeAspect="1"/>
          </p:cNvPicPr>
          <p:nvPr/>
        </p:nvPicPr>
        <p:blipFill>
          <a:blip r:embed="rId4"/>
          <a:srcRect t="76801" b="6838"/>
          <a:stretch>
            <a:fillRect/>
          </a:stretch>
        </p:blipFill>
        <p:spPr>
          <a:xfrm>
            <a:off x="7090531" y="4863969"/>
            <a:ext cx="1055959" cy="176400"/>
          </a:xfrm>
          <a:prstGeom prst="rect">
            <a:avLst/>
          </a:prstGeom>
        </p:spPr>
      </p:pic>
      <p:pic>
        <p:nvPicPr>
          <p:cNvPr id="3" name="Picture 2">
            <a:extLst>
              <a:ext uri="{FF2B5EF4-FFF2-40B4-BE49-F238E27FC236}">
                <a16:creationId xmlns:a16="http://schemas.microsoft.com/office/drawing/2014/main" id="{111349C4-D27E-93F5-BBE0-5A9290E79A5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52108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328">
          <a:extLst>
            <a:ext uri="{FF2B5EF4-FFF2-40B4-BE49-F238E27FC236}">
              <a16:creationId xmlns:a16="http://schemas.microsoft.com/office/drawing/2014/main" id="{70387564-C25C-B549-8F9B-0D9A5F2C762D}"/>
            </a:ext>
          </a:extLst>
        </p:cNvPr>
        <p:cNvGrpSpPr/>
        <p:nvPr/>
      </p:nvGrpSpPr>
      <p:grpSpPr>
        <a:xfrm>
          <a:off x="0" y="0"/>
          <a:ext cx="0" cy="0"/>
          <a:chOff x="0" y="0"/>
          <a:chExt cx="0" cy="0"/>
        </a:xfrm>
      </p:grpSpPr>
      <p:sp>
        <p:nvSpPr>
          <p:cNvPr id="2329" name="Google Shape;2329;p36">
            <a:extLst>
              <a:ext uri="{FF2B5EF4-FFF2-40B4-BE49-F238E27FC236}">
                <a16:creationId xmlns:a16="http://schemas.microsoft.com/office/drawing/2014/main" id="{B8CFD04B-C3A0-2B45-5753-939287F112E6}"/>
              </a:ext>
            </a:extLst>
          </p:cNvPr>
          <p:cNvSpPr txBox="1">
            <a:spLocks noGrp="1"/>
          </p:cNvSpPr>
          <p:nvPr>
            <p:ph type="title"/>
          </p:nvPr>
        </p:nvSpPr>
        <p:spPr>
          <a:xfrm>
            <a:off x="246174" y="192103"/>
            <a:ext cx="7704000" cy="406413"/>
          </a:xfrm>
          <a:prstGeom prst="rect">
            <a:avLst/>
          </a:prstGeom>
        </p:spPr>
        <p:txBody>
          <a:bodyPr spcFirstLastPara="1" wrap="square" lIns="91425" tIns="91425" rIns="91425" bIns="91425" anchor="ctr" anchorCtr="0">
            <a:noAutofit/>
          </a:bodyPr>
          <a:lstStyle/>
          <a:p>
            <a:pPr lvl="0" algn="l"/>
            <a:r>
              <a:rPr lang="en-US" sz="2000" b="1" dirty="0">
                <a:solidFill>
                  <a:schemeClr val="bg2">
                    <a:lumMod val="50000"/>
                  </a:schemeClr>
                </a:solidFill>
              </a:rPr>
              <a:t>2. Aoi Sora Introduction</a:t>
            </a:r>
            <a:br>
              <a:rPr lang="en-US" sz="2000" b="1" dirty="0">
                <a:solidFill>
                  <a:schemeClr val="bg2">
                    <a:lumMod val="50000"/>
                  </a:schemeClr>
                </a:solidFill>
              </a:rPr>
            </a:br>
            <a:r>
              <a:rPr lang="en-US" sz="2000" b="1" dirty="0">
                <a:solidFill>
                  <a:schemeClr val="bg2">
                    <a:lumMod val="50000"/>
                  </a:schemeClr>
                </a:solidFill>
              </a:rPr>
              <a:t>_Introduction to the Task Management Project</a:t>
            </a:r>
            <a:endParaRPr sz="2000" b="1" dirty="0">
              <a:solidFill>
                <a:schemeClr val="bg2">
                  <a:lumMod val="50000"/>
                </a:schemeClr>
              </a:solidFill>
            </a:endParaRPr>
          </a:p>
        </p:txBody>
      </p:sp>
      <p:pic>
        <p:nvPicPr>
          <p:cNvPr id="6" name="Picture 5" descr="A logo with blue text&#10;&#10;AI-generated content may be incorrect.">
            <a:extLst>
              <a:ext uri="{FF2B5EF4-FFF2-40B4-BE49-F238E27FC236}">
                <a16:creationId xmlns:a16="http://schemas.microsoft.com/office/drawing/2014/main" id="{13A7D690-780D-C5A6-4C39-2D44D35BA769}"/>
              </a:ext>
            </a:extLst>
          </p:cNvPr>
          <p:cNvPicPr>
            <a:picLocks noChangeAspect="1"/>
          </p:cNvPicPr>
          <p:nvPr/>
        </p:nvPicPr>
        <p:blipFill>
          <a:blip r:embed="rId3"/>
          <a:srcRect t="76801" b="6838"/>
          <a:stretch>
            <a:fillRect/>
          </a:stretch>
        </p:blipFill>
        <p:spPr>
          <a:xfrm>
            <a:off x="7090531" y="4863969"/>
            <a:ext cx="1055959" cy="176400"/>
          </a:xfrm>
          <a:prstGeom prst="rect">
            <a:avLst/>
          </a:prstGeom>
        </p:spPr>
      </p:pic>
      <p:pic>
        <p:nvPicPr>
          <p:cNvPr id="7" name="Picture 2">
            <a:extLst>
              <a:ext uri="{FF2B5EF4-FFF2-40B4-BE49-F238E27FC236}">
                <a16:creationId xmlns:a16="http://schemas.microsoft.com/office/drawing/2014/main" id="{7DB6861D-B8E5-89CF-30CD-72BD3D04F32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1">
            <a:extLst>
              <a:ext uri="{FF2B5EF4-FFF2-40B4-BE49-F238E27FC236}">
                <a16:creationId xmlns:a16="http://schemas.microsoft.com/office/drawing/2014/main" id="{7BD06073-4629-7FA2-AA69-81E4FEA485C7}"/>
              </a:ext>
            </a:extLst>
          </p:cNvPr>
          <p:cNvPicPr>
            <a:picLocks noChangeAspect="1"/>
          </p:cNvPicPr>
          <p:nvPr/>
        </p:nvPicPr>
        <p:blipFill>
          <a:blip r:embed="rId5"/>
          <a:stretch>
            <a:fillRect/>
          </a:stretch>
        </p:blipFill>
        <p:spPr>
          <a:xfrm>
            <a:off x="1005945" y="989026"/>
            <a:ext cx="7140545" cy="3481600"/>
          </a:xfrm>
          <a:prstGeom prst="rect">
            <a:avLst/>
          </a:prstGeom>
        </p:spPr>
      </p:pic>
    </p:spTree>
    <p:extLst>
      <p:ext uri="{BB962C8B-B14F-4D97-AF65-F5344CB8AC3E}">
        <p14:creationId xmlns:p14="http://schemas.microsoft.com/office/powerpoint/2010/main" val="1761436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328">
          <a:extLst>
            <a:ext uri="{FF2B5EF4-FFF2-40B4-BE49-F238E27FC236}">
              <a16:creationId xmlns:a16="http://schemas.microsoft.com/office/drawing/2014/main" id="{86C49D08-E4C4-3D6E-58FC-1745C2A23E43}"/>
            </a:ext>
          </a:extLst>
        </p:cNvPr>
        <p:cNvGrpSpPr/>
        <p:nvPr/>
      </p:nvGrpSpPr>
      <p:grpSpPr>
        <a:xfrm>
          <a:off x="0" y="0"/>
          <a:ext cx="0" cy="0"/>
          <a:chOff x="0" y="0"/>
          <a:chExt cx="0" cy="0"/>
        </a:xfrm>
      </p:grpSpPr>
      <p:sp>
        <p:nvSpPr>
          <p:cNvPr id="2329" name="Google Shape;2329;p36">
            <a:extLst>
              <a:ext uri="{FF2B5EF4-FFF2-40B4-BE49-F238E27FC236}">
                <a16:creationId xmlns:a16="http://schemas.microsoft.com/office/drawing/2014/main" id="{6FA09C9A-909C-476D-8052-4032161DC155}"/>
              </a:ext>
            </a:extLst>
          </p:cNvPr>
          <p:cNvSpPr txBox="1">
            <a:spLocks noGrp="1"/>
          </p:cNvSpPr>
          <p:nvPr>
            <p:ph type="title"/>
          </p:nvPr>
        </p:nvSpPr>
        <p:spPr>
          <a:xfrm>
            <a:off x="246174" y="192103"/>
            <a:ext cx="7704000" cy="406413"/>
          </a:xfrm>
          <a:prstGeom prst="rect">
            <a:avLst/>
          </a:prstGeom>
        </p:spPr>
        <p:txBody>
          <a:bodyPr spcFirstLastPara="1" wrap="square" lIns="91425" tIns="91425" rIns="91425" bIns="91425" anchor="ctr" anchorCtr="0">
            <a:noAutofit/>
          </a:bodyPr>
          <a:lstStyle/>
          <a:p>
            <a:pPr lvl="0" algn="l"/>
            <a:r>
              <a:rPr lang="en-US" sz="2000" b="1" dirty="0">
                <a:solidFill>
                  <a:schemeClr val="bg2">
                    <a:lumMod val="50000"/>
                  </a:schemeClr>
                </a:solidFill>
              </a:rPr>
              <a:t>2. Aoi Sora Introduction</a:t>
            </a:r>
            <a:br>
              <a:rPr lang="en-US" sz="2000" b="1" dirty="0">
                <a:solidFill>
                  <a:schemeClr val="bg2">
                    <a:lumMod val="50000"/>
                  </a:schemeClr>
                </a:solidFill>
              </a:rPr>
            </a:br>
            <a:r>
              <a:rPr lang="en-US" sz="2000" b="1" dirty="0">
                <a:solidFill>
                  <a:schemeClr val="bg2">
                    <a:lumMod val="50000"/>
                  </a:schemeClr>
                </a:solidFill>
              </a:rPr>
              <a:t>_Project Timeline</a:t>
            </a:r>
            <a:endParaRPr sz="2000" b="1" dirty="0">
              <a:solidFill>
                <a:schemeClr val="bg2">
                  <a:lumMod val="50000"/>
                </a:schemeClr>
              </a:solidFill>
            </a:endParaRPr>
          </a:p>
        </p:txBody>
      </p:sp>
      <p:pic>
        <p:nvPicPr>
          <p:cNvPr id="6" name="Picture 5" descr="A logo with blue text&#10;&#10;AI-generated content may be incorrect.">
            <a:extLst>
              <a:ext uri="{FF2B5EF4-FFF2-40B4-BE49-F238E27FC236}">
                <a16:creationId xmlns:a16="http://schemas.microsoft.com/office/drawing/2014/main" id="{0A1843D4-E621-C097-2BBA-08797F481D99}"/>
              </a:ext>
            </a:extLst>
          </p:cNvPr>
          <p:cNvPicPr>
            <a:picLocks noChangeAspect="1"/>
          </p:cNvPicPr>
          <p:nvPr/>
        </p:nvPicPr>
        <p:blipFill>
          <a:blip/>
          <a:srcRect t="76801" b="6838"/>
          <a:stretch>
            <a:fillRect/>
          </a:stretch>
        </p:blipFill>
        <p:spPr>
          <a:xfrm>
            <a:off x="7090531" y="4863969"/>
            <a:ext cx="1055959" cy="176400"/>
          </a:xfrm>
          <a:prstGeom prst="rect">
            <a:avLst/>
          </a:prstGeom>
        </p:spPr>
      </p:pic>
      <p:pic>
        <p:nvPicPr>
          <p:cNvPr id="7" name="Picture 2">
            <a:extLst>
              <a:ext uri="{FF2B5EF4-FFF2-40B4-BE49-F238E27FC236}">
                <a16:creationId xmlns:a16="http://schemas.microsoft.com/office/drawing/2014/main" id="{5E59F3B8-F934-997F-8E23-C464719DE1F6}"/>
              </a:ext>
            </a:extLst>
          </p:cNvPr>
          <p:cNvPicPr>
            <a:picLocks noChangeAspect="1" noChangeArrowheads="1"/>
          </p:cNvPicPr>
          <p:nvPr/>
        </p:nvPicPr>
        <p:blipFill>
          <a:blip>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cxnSp>
        <p:nvCxnSpPr>
          <p:cNvPr id="2" name="Google Shape;2650;p49">
            <a:extLst>
              <a:ext uri="{FF2B5EF4-FFF2-40B4-BE49-F238E27FC236}">
                <a16:creationId xmlns:a16="http://schemas.microsoft.com/office/drawing/2014/main" id="{8EC00821-FE66-819B-CE18-86605A8244A7}"/>
              </a:ext>
            </a:extLst>
          </p:cNvPr>
          <p:cNvCxnSpPr>
            <a:stCxn id="8" idx="0"/>
            <a:endCxn id="11" idx="2"/>
          </p:cNvCxnSpPr>
          <p:nvPr/>
        </p:nvCxnSpPr>
        <p:spPr>
          <a:xfrm>
            <a:off x="2818247" y="2283011"/>
            <a:ext cx="1234928" cy="550130"/>
          </a:xfrm>
          <a:prstGeom prst="bentConnector3">
            <a:avLst>
              <a:gd name="adj1" fmla="val 50000"/>
            </a:avLst>
          </a:prstGeom>
          <a:noFill/>
          <a:ln w="9525" cap="flat" cmpd="sng">
            <a:solidFill>
              <a:schemeClr val="dk1"/>
            </a:solidFill>
            <a:prstDash val="solid"/>
            <a:round/>
            <a:headEnd type="none" w="med" len="med"/>
            <a:tailEnd type="none" w="med" len="med"/>
          </a:ln>
        </p:spPr>
      </p:cxnSp>
      <p:sp>
        <p:nvSpPr>
          <p:cNvPr id="4" name="Google Shape;2654;p49">
            <a:extLst>
              <a:ext uri="{FF2B5EF4-FFF2-40B4-BE49-F238E27FC236}">
                <a16:creationId xmlns:a16="http://schemas.microsoft.com/office/drawing/2014/main" id="{41665075-B399-6FB5-7DD5-90D59E8AFD4E}"/>
              </a:ext>
            </a:extLst>
          </p:cNvPr>
          <p:cNvSpPr txBox="1">
            <a:spLocks/>
          </p:cNvSpPr>
          <p:nvPr/>
        </p:nvSpPr>
        <p:spPr>
          <a:xfrm>
            <a:off x="1704666" y="1304003"/>
            <a:ext cx="1356600" cy="476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1pPr>
            <a:lvl2pPr marR="0" lvl="1"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2pPr>
            <a:lvl3pPr marR="0" lvl="2"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3pPr>
            <a:lvl4pPr marR="0" lvl="3"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4pPr>
            <a:lvl5pPr marR="0" lvl="4"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5pPr>
            <a:lvl6pPr marR="0" lvl="5"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6pPr>
            <a:lvl7pPr marR="0" lvl="6"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7pPr>
            <a:lvl8pPr marR="0" lvl="7"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8pPr>
            <a:lvl9pPr marR="0" lvl="8"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9pPr>
          </a:lstStyle>
          <a:p>
            <a:pPr algn="ctr"/>
            <a:r>
              <a:rPr lang="en-US" sz="1400" dirty="0"/>
              <a:t>Oct’25</a:t>
            </a:r>
          </a:p>
        </p:txBody>
      </p:sp>
      <p:sp>
        <p:nvSpPr>
          <p:cNvPr id="5" name="Google Shape;2655;p49">
            <a:extLst>
              <a:ext uri="{FF2B5EF4-FFF2-40B4-BE49-F238E27FC236}">
                <a16:creationId xmlns:a16="http://schemas.microsoft.com/office/drawing/2014/main" id="{3AAD877B-0EF1-3AF3-6A68-19D5F5B91975}"/>
              </a:ext>
            </a:extLst>
          </p:cNvPr>
          <p:cNvSpPr txBox="1">
            <a:spLocks/>
          </p:cNvSpPr>
          <p:nvPr/>
        </p:nvSpPr>
        <p:spPr>
          <a:xfrm>
            <a:off x="1704666" y="2794753"/>
            <a:ext cx="1356600"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ctr">
              <a:lnSpc>
                <a:spcPct val="100000"/>
              </a:lnSpc>
              <a:buFont typeface="Roboto"/>
              <a:buNone/>
            </a:pPr>
            <a:r>
              <a:rPr lang="en-US" sz="1200" dirty="0"/>
              <a:t>Contract signed</a:t>
            </a:r>
          </a:p>
        </p:txBody>
      </p:sp>
      <p:sp>
        <p:nvSpPr>
          <p:cNvPr id="8" name="Google Shape;2651;p49">
            <a:extLst>
              <a:ext uri="{FF2B5EF4-FFF2-40B4-BE49-F238E27FC236}">
                <a16:creationId xmlns:a16="http://schemas.microsoft.com/office/drawing/2014/main" id="{3085AB6E-8D9F-754B-BC20-E1344E1CD500}"/>
              </a:ext>
            </a:extLst>
          </p:cNvPr>
          <p:cNvSpPr/>
          <p:nvPr/>
        </p:nvSpPr>
        <p:spPr>
          <a:xfrm>
            <a:off x="1975547" y="1861661"/>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1200" b="1" cap="all">
              <a:solidFill>
                <a:schemeClr val="bg1"/>
              </a:solidFill>
              <a:latin typeface="Roboto" panose="02000000000000000000" pitchFamily="2" charset="0"/>
              <a:ea typeface="Roboto" panose="02000000000000000000" pitchFamily="2" charset="0"/>
              <a:cs typeface="Roboto" panose="02000000000000000000" pitchFamily="2" charset="0"/>
              <a:sym typeface="Skranji"/>
            </a:endParaRPr>
          </a:p>
        </p:txBody>
      </p:sp>
      <p:sp>
        <p:nvSpPr>
          <p:cNvPr id="9" name="Google Shape;2656;p49">
            <a:extLst>
              <a:ext uri="{FF2B5EF4-FFF2-40B4-BE49-F238E27FC236}">
                <a16:creationId xmlns:a16="http://schemas.microsoft.com/office/drawing/2014/main" id="{DA6A6CAA-1AC9-66F0-2C83-9C08D90F8F3D}"/>
              </a:ext>
            </a:extLst>
          </p:cNvPr>
          <p:cNvSpPr txBox="1">
            <a:spLocks/>
          </p:cNvSpPr>
          <p:nvPr/>
        </p:nvSpPr>
        <p:spPr>
          <a:xfrm>
            <a:off x="3796387" y="1849416"/>
            <a:ext cx="1356600" cy="476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1pPr>
            <a:lvl2pPr marR="0" lvl="1"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2pPr>
            <a:lvl3pPr marR="0" lvl="2"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3pPr>
            <a:lvl4pPr marR="0" lvl="3"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4pPr>
            <a:lvl5pPr marR="0" lvl="4"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5pPr>
            <a:lvl6pPr marR="0" lvl="5"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6pPr>
            <a:lvl7pPr marR="0" lvl="6"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7pPr>
            <a:lvl8pPr marR="0" lvl="7"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8pPr>
            <a:lvl9pPr marR="0" lvl="8"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9pPr>
          </a:lstStyle>
          <a:p>
            <a:pPr algn="ctr"/>
            <a:r>
              <a:rPr lang="en-US" sz="1400" dirty="0"/>
              <a:t>Nov-Dec’25</a:t>
            </a:r>
          </a:p>
        </p:txBody>
      </p:sp>
      <p:sp>
        <p:nvSpPr>
          <p:cNvPr id="10" name="Google Shape;2657;p49">
            <a:extLst>
              <a:ext uri="{FF2B5EF4-FFF2-40B4-BE49-F238E27FC236}">
                <a16:creationId xmlns:a16="http://schemas.microsoft.com/office/drawing/2014/main" id="{5ECCBBCD-ABD8-E5A9-2FFA-A5E5C8D58C0E}"/>
              </a:ext>
            </a:extLst>
          </p:cNvPr>
          <p:cNvSpPr txBox="1">
            <a:spLocks/>
          </p:cNvSpPr>
          <p:nvPr/>
        </p:nvSpPr>
        <p:spPr>
          <a:xfrm>
            <a:off x="3796237" y="3340166"/>
            <a:ext cx="1356600"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ctr">
              <a:lnSpc>
                <a:spcPct val="100000"/>
              </a:lnSpc>
              <a:buFont typeface="Roboto"/>
              <a:buNone/>
            </a:pPr>
            <a:r>
              <a:rPr lang="en-US" sz="1200" dirty="0"/>
              <a:t>Development period (2 months after contract signing)</a:t>
            </a:r>
          </a:p>
        </p:txBody>
      </p:sp>
      <p:sp>
        <p:nvSpPr>
          <p:cNvPr id="11" name="Google Shape;2652;p49">
            <a:extLst>
              <a:ext uri="{FF2B5EF4-FFF2-40B4-BE49-F238E27FC236}">
                <a16:creationId xmlns:a16="http://schemas.microsoft.com/office/drawing/2014/main" id="{338157A0-84B2-9F37-D27F-10DA17F31736}"/>
              </a:ext>
            </a:extLst>
          </p:cNvPr>
          <p:cNvSpPr/>
          <p:nvPr/>
        </p:nvSpPr>
        <p:spPr>
          <a:xfrm>
            <a:off x="4053175" y="2411791"/>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1200" b="1" cap="all">
              <a:solidFill>
                <a:schemeClr val="bg1"/>
              </a:solidFill>
              <a:latin typeface="Roboto" panose="02000000000000000000" pitchFamily="2" charset="0"/>
              <a:ea typeface="Roboto" panose="02000000000000000000" pitchFamily="2" charset="0"/>
              <a:cs typeface="Roboto" panose="02000000000000000000" pitchFamily="2" charset="0"/>
              <a:sym typeface="Skranji"/>
            </a:endParaRPr>
          </a:p>
        </p:txBody>
      </p:sp>
      <p:sp>
        <p:nvSpPr>
          <p:cNvPr id="12" name="Google Shape;2658;p49">
            <a:extLst>
              <a:ext uri="{FF2B5EF4-FFF2-40B4-BE49-F238E27FC236}">
                <a16:creationId xmlns:a16="http://schemas.microsoft.com/office/drawing/2014/main" id="{38B92D83-2A84-AEE7-6633-2BCBA555C873}"/>
              </a:ext>
            </a:extLst>
          </p:cNvPr>
          <p:cNvSpPr txBox="1">
            <a:spLocks/>
          </p:cNvSpPr>
          <p:nvPr/>
        </p:nvSpPr>
        <p:spPr>
          <a:xfrm>
            <a:off x="5752505" y="1304003"/>
            <a:ext cx="1356600" cy="4767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1pPr>
            <a:lvl2pPr marR="0" lvl="1"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2pPr>
            <a:lvl3pPr marR="0" lvl="2"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3pPr>
            <a:lvl4pPr marR="0" lvl="3"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4pPr>
            <a:lvl5pPr marR="0" lvl="4"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5pPr>
            <a:lvl6pPr marR="0" lvl="5"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6pPr>
            <a:lvl7pPr marR="0" lvl="6"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7pPr>
            <a:lvl8pPr marR="0" lvl="7"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8pPr>
            <a:lvl9pPr marR="0" lvl="8" algn="l" rtl="0">
              <a:lnSpc>
                <a:spcPct val="100000"/>
              </a:lnSpc>
              <a:spcBef>
                <a:spcPts val="0"/>
              </a:spcBef>
              <a:spcAft>
                <a:spcPts val="0"/>
              </a:spcAft>
              <a:buClr>
                <a:schemeClr val="dk1"/>
              </a:buClr>
              <a:buSzPts val="2800"/>
              <a:buFont typeface="Roboto Mono SemiBold"/>
              <a:buNone/>
              <a:defRPr sz="2800" b="0" i="0" u="none" strike="noStrike" cap="none">
                <a:solidFill>
                  <a:schemeClr val="dk1"/>
                </a:solidFill>
                <a:latin typeface="Roboto Mono SemiBold"/>
                <a:ea typeface="Roboto Mono SemiBold"/>
                <a:cs typeface="Roboto Mono SemiBold"/>
                <a:sym typeface="Roboto Mono SemiBold"/>
              </a:defRPr>
            </a:lvl9pPr>
          </a:lstStyle>
          <a:p>
            <a:pPr algn="ctr"/>
            <a:r>
              <a:rPr lang="en-US" sz="1400" dirty="0"/>
              <a:t>Jan’26</a:t>
            </a:r>
          </a:p>
        </p:txBody>
      </p:sp>
      <p:sp>
        <p:nvSpPr>
          <p:cNvPr id="13" name="Google Shape;2659;p49">
            <a:extLst>
              <a:ext uri="{FF2B5EF4-FFF2-40B4-BE49-F238E27FC236}">
                <a16:creationId xmlns:a16="http://schemas.microsoft.com/office/drawing/2014/main" id="{765AA19E-21C6-9163-D175-ED1423EAA302}"/>
              </a:ext>
            </a:extLst>
          </p:cNvPr>
          <p:cNvSpPr txBox="1">
            <a:spLocks/>
          </p:cNvSpPr>
          <p:nvPr/>
        </p:nvSpPr>
        <p:spPr>
          <a:xfrm>
            <a:off x="5758037" y="2794753"/>
            <a:ext cx="1356600" cy="576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1"/>
              </a:buClr>
              <a:buSzPts val="1800"/>
              <a:buFont typeface="Roboto"/>
              <a:buChar char="●"/>
              <a:defRPr sz="1800" b="0" i="0" u="none" strike="noStrike" cap="none">
                <a:solidFill>
                  <a:schemeClr val="dk1"/>
                </a:solidFill>
                <a:latin typeface="Roboto"/>
                <a:ea typeface="Roboto"/>
                <a:cs typeface="Roboto"/>
                <a:sym typeface="Roboto"/>
              </a:defRPr>
            </a:lvl1pPr>
            <a:lvl2pPr marL="914400" marR="0" lvl="1"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2pPr>
            <a:lvl3pPr marL="1371600" marR="0" lvl="2"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3pPr>
            <a:lvl4pPr marL="1828800" marR="0" lvl="3"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4pPr>
            <a:lvl5pPr marL="2286000" marR="0" lvl="4"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5pPr>
            <a:lvl6pPr marL="2743200" marR="0" lvl="5"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6pPr>
            <a:lvl7pPr marL="3200400" marR="0" lvl="6"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7pPr>
            <a:lvl8pPr marL="3657600" marR="0" lvl="7"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8pPr>
            <a:lvl9pPr marL="4114800" marR="0" lvl="8" indent="-317500" algn="l" rtl="0">
              <a:lnSpc>
                <a:spcPct val="115000"/>
              </a:lnSpc>
              <a:spcBef>
                <a:spcPts val="0"/>
              </a:spcBef>
              <a:spcAft>
                <a:spcPts val="0"/>
              </a:spcAft>
              <a:buClr>
                <a:schemeClr val="dk1"/>
              </a:buClr>
              <a:buSzPts val="1400"/>
              <a:buFont typeface="Roboto"/>
              <a:buChar char="■"/>
              <a:defRPr sz="1400" b="0" i="0" u="none" strike="noStrike" cap="none">
                <a:solidFill>
                  <a:schemeClr val="dk1"/>
                </a:solidFill>
                <a:latin typeface="Roboto"/>
                <a:ea typeface="Roboto"/>
                <a:cs typeface="Roboto"/>
                <a:sym typeface="Roboto"/>
              </a:defRPr>
            </a:lvl9pPr>
          </a:lstStyle>
          <a:p>
            <a:pPr marL="0" indent="0" algn="ctr">
              <a:lnSpc>
                <a:spcPct val="100000"/>
              </a:lnSpc>
              <a:buFont typeface="Roboto"/>
              <a:buNone/>
            </a:pPr>
            <a:r>
              <a:rPr lang="en-US" sz="1200" dirty="0"/>
              <a:t>Final handover and system go-live</a:t>
            </a:r>
          </a:p>
        </p:txBody>
      </p:sp>
      <p:sp>
        <p:nvSpPr>
          <p:cNvPr id="14" name="Google Shape;2660;p49">
            <a:extLst>
              <a:ext uri="{FF2B5EF4-FFF2-40B4-BE49-F238E27FC236}">
                <a16:creationId xmlns:a16="http://schemas.microsoft.com/office/drawing/2014/main" id="{CA5553BB-259E-A06E-D018-1A385E67F44D}"/>
              </a:ext>
            </a:extLst>
          </p:cNvPr>
          <p:cNvSpPr/>
          <p:nvPr/>
        </p:nvSpPr>
        <p:spPr>
          <a:xfrm>
            <a:off x="6009456" y="1866391"/>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1200" b="1" cap="all">
              <a:solidFill>
                <a:schemeClr val="bg1"/>
              </a:solidFill>
              <a:latin typeface="Roboto" panose="02000000000000000000" pitchFamily="2" charset="0"/>
              <a:ea typeface="Roboto" panose="02000000000000000000" pitchFamily="2" charset="0"/>
              <a:cs typeface="Roboto" panose="02000000000000000000" pitchFamily="2" charset="0"/>
              <a:sym typeface="Skranji"/>
            </a:endParaRPr>
          </a:p>
        </p:txBody>
      </p:sp>
      <p:cxnSp>
        <p:nvCxnSpPr>
          <p:cNvPr id="15" name="Google Shape;2667;p49">
            <a:extLst>
              <a:ext uri="{FF2B5EF4-FFF2-40B4-BE49-F238E27FC236}">
                <a16:creationId xmlns:a16="http://schemas.microsoft.com/office/drawing/2014/main" id="{2CBA4126-DB5E-E36D-F5A6-B965144849FC}"/>
              </a:ext>
            </a:extLst>
          </p:cNvPr>
          <p:cNvCxnSpPr>
            <a:stCxn id="11" idx="0"/>
            <a:endCxn id="14" idx="2"/>
          </p:cNvCxnSpPr>
          <p:nvPr/>
        </p:nvCxnSpPr>
        <p:spPr>
          <a:xfrm flipV="1">
            <a:off x="4895875" y="2287741"/>
            <a:ext cx="1113581" cy="545400"/>
          </a:xfrm>
          <a:prstGeom prst="bentConnector3">
            <a:avLst>
              <a:gd name="adj1" fmla="val 50000"/>
            </a:avLst>
          </a:prstGeom>
          <a:noFill/>
          <a:ln w="9525" cap="flat" cmpd="sng">
            <a:solidFill>
              <a:schemeClr val="dk1"/>
            </a:solidFill>
            <a:prstDash val="solid"/>
            <a:round/>
            <a:headEnd type="none" w="med" len="med"/>
            <a:tailEnd type="none" w="med" len="med"/>
          </a:ln>
        </p:spPr>
      </p:cxnSp>
      <p:grpSp>
        <p:nvGrpSpPr>
          <p:cNvPr id="33" name="Google Shape;11861;p69">
            <a:extLst>
              <a:ext uri="{FF2B5EF4-FFF2-40B4-BE49-F238E27FC236}">
                <a16:creationId xmlns:a16="http://schemas.microsoft.com/office/drawing/2014/main" id="{7C4066F4-5C44-47F1-A56E-7FE44FD759F3}"/>
              </a:ext>
            </a:extLst>
          </p:cNvPr>
          <p:cNvGrpSpPr>
            <a:grpSpLocks noChangeAspect="1"/>
          </p:cNvGrpSpPr>
          <p:nvPr/>
        </p:nvGrpSpPr>
        <p:grpSpPr>
          <a:xfrm>
            <a:off x="2218690" y="2063059"/>
            <a:ext cx="328551" cy="457200"/>
            <a:chOff x="5388757" y="2414659"/>
            <a:chExt cx="260349" cy="362292"/>
          </a:xfrm>
          <a:solidFill>
            <a:schemeClr val="bg1"/>
          </a:solidFill>
        </p:grpSpPr>
        <p:sp>
          <p:nvSpPr>
            <p:cNvPr id="34" name="Google Shape;11862;p69">
              <a:extLst>
                <a:ext uri="{FF2B5EF4-FFF2-40B4-BE49-F238E27FC236}">
                  <a16:creationId xmlns:a16="http://schemas.microsoft.com/office/drawing/2014/main" id="{1A8ABF02-EB8F-19BF-17DF-FE9E132CC3B0}"/>
                </a:ext>
              </a:extLst>
            </p:cNvPr>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863;p69">
              <a:extLst>
                <a:ext uri="{FF2B5EF4-FFF2-40B4-BE49-F238E27FC236}">
                  <a16:creationId xmlns:a16="http://schemas.microsoft.com/office/drawing/2014/main" id="{10033181-31AA-619F-F1D4-FDA1A785E323}"/>
                </a:ext>
              </a:extLst>
            </p:cNvPr>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1864;p69">
              <a:extLst>
                <a:ext uri="{FF2B5EF4-FFF2-40B4-BE49-F238E27FC236}">
                  <a16:creationId xmlns:a16="http://schemas.microsoft.com/office/drawing/2014/main" id="{F37EB832-298B-03B2-F247-6B78C7DEE396}"/>
                </a:ext>
              </a:extLst>
            </p:cNvPr>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1865;p69">
              <a:extLst>
                <a:ext uri="{FF2B5EF4-FFF2-40B4-BE49-F238E27FC236}">
                  <a16:creationId xmlns:a16="http://schemas.microsoft.com/office/drawing/2014/main" id="{141E5598-D04F-B372-4881-CCD4D11AF448}"/>
                </a:ext>
              </a:extLst>
            </p:cNvPr>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866;p69">
              <a:extLst>
                <a:ext uri="{FF2B5EF4-FFF2-40B4-BE49-F238E27FC236}">
                  <a16:creationId xmlns:a16="http://schemas.microsoft.com/office/drawing/2014/main" id="{0665530D-9181-A8D9-99C4-55B1EB9DBA8F}"/>
                </a:ext>
              </a:extLst>
            </p:cNvPr>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867;p69">
              <a:extLst>
                <a:ext uri="{FF2B5EF4-FFF2-40B4-BE49-F238E27FC236}">
                  <a16:creationId xmlns:a16="http://schemas.microsoft.com/office/drawing/2014/main" id="{BA429F22-5586-81A5-F68B-31D13FEDC9C9}"/>
                </a:ext>
              </a:extLst>
            </p:cNvPr>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1868;p69">
              <a:extLst>
                <a:ext uri="{FF2B5EF4-FFF2-40B4-BE49-F238E27FC236}">
                  <a16:creationId xmlns:a16="http://schemas.microsoft.com/office/drawing/2014/main" id="{84D88842-DCA7-5C4A-C262-CD8FE61372B6}"/>
                </a:ext>
              </a:extLst>
            </p:cNvPr>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1869;p69">
              <a:extLst>
                <a:ext uri="{FF2B5EF4-FFF2-40B4-BE49-F238E27FC236}">
                  <a16:creationId xmlns:a16="http://schemas.microsoft.com/office/drawing/2014/main" id="{86E32EC5-6A62-EF80-386B-8BB9437698E9}"/>
                </a:ext>
              </a:extLst>
            </p:cNvPr>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870;p69">
              <a:extLst>
                <a:ext uri="{FF2B5EF4-FFF2-40B4-BE49-F238E27FC236}">
                  <a16:creationId xmlns:a16="http://schemas.microsoft.com/office/drawing/2014/main" id="{1E833641-A663-1B5A-90BD-49C0A1A42742}"/>
                </a:ext>
              </a:extLst>
            </p:cNvPr>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1871;p69">
              <a:extLst>
                <a:ext uri="{FF2B5EF4-FFF2-40B4-BE49-F238E27FC236}">
                  <a16:creationId xmlns:a16="http://schemas.microsoft.com/office/drawing/2014/main" id="{ED665628-FB3D-FC7F-A842-07D96C3DFD30}"/>
                </a:ext>
              </a:extLst>
            </p:cNvPr>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11872;p69">
              <a:extLst>
                <a:ext uri="{FF2B5EF4-FFF2-40B4-BE49-F238E27FC236}">
                  <a16:creationId xmlns:a16="http://schemas.microsoft.com/office/drawing/2014/main" id="{9F2E58A3-673C-BC7C-69D1-17DDAF63AC93}"/>
                </a:ext>
              </a:extLst>
            </p:cNvPr>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11873;p69">
              <a:extLst>
                <a:ext uri="{FF2B5EF4-FFF2-40B4-BE49-F238E27FC236}">
                  <a16:creationId xmlns:a16="http://schemas.microsoft.com/office/drawing/2014/main" id="{204B4AAC-60C1-D2E7-5328-745A14755B3A}"/>
                </a:ext>
              </a:extLst>
            </p:cNvPr>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874;p69">
              <a:extLst>
                <a:ext uri="{FF2B5EF4-FFF2-40B4-BE49-F238E27FC236}">
                  <a16:creationId xmlns:a16="http://schemas.microsoft.com/office/drawing/2014/main" id="{F47723A7-44CE-8F05-BBBF-281FB36C29F4}"/>
                </a:ext>
              </a:extLst>
            </p:cNvPr>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1875;p69">
              <a:extLst>
                <a:ext uri="{FF2B5EF4-FFF2-40B4-BE49-F238E27FC236}">
                  <a16:creationId xmlns:a16="http://schemas.microsoft.com/office/drawing/2014/main" id="{D9403C2E-EBDB-32D9-CEAA-F2EFA8868866}"/>
                </a:ext>
              </a:extLst>
            </p:cNvPr>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1876;p69">
              <a:extLst>
                <a:ext uri="{FF2B5EF4-FFF2-40B4-BE49-F238E27FC236}">
                  <a16:creationId xmlns:a16="http://schemas.microsoft.com/office/drawing/2014/main" id="{FBC4BC21-B48F-8654-3E87-221377738F02}"/>
                </a:ext>
              </a:extLst>
            </p:cNvPr>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1877;p69">
              <a:extLst>
                <a:ext uri="{FF2B5EF4-FFF2-40B4-BE49-F238E27FC236}">
                  <a16:creationId xmlns:a16="http://schemas.microsoft.com/office/drawing/2014/main" id="{2D824483-90F3-EC27-688C-7BB6FD4ADD58}"/>
                </a:ext>
              </a:extLst>
            </p:cNvPr>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1878;p69">
              <a:extLst>
                <a:ext uri="{FF2B5EF4-FFF2-40B4-BE49-F238E27FC236}">
                  <a16:creationId xmlns:a16="http://schemas.microsoft.com/office/drawing/2014/main" id="{9456A629-2D3D-E687-275C-71D938F4C33F}"/>
                </a:ext>
              </a:extLst>
            </p:cNvPr>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11879;p69">
              <a:extLst>
                <a:ext uri="{FF2B5EF4-FFF2-40B4-BE49-F238E27FC236}">
                  <a16:creationId xmlns:a16="http://schemas.microsoft.com/office/drawing/2014/main" id="{01BFC13B-1EFA-4FE9-0923-F32ACC5797F3}"/>
                </a:ext>
              </a:extLst>
            </p:cNvPr>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11880;p69">
              <a:extLst>
                <a:ext uri="{FF2B5EF4-FFF2-40B4-BE49-F238E27FC236}">
                  <a16:creationId xmlns:a16="http://schemas.microsoft.com/office/drawing/2014/main" id="{109E4031-D855-85D2-33DB-36D31188C417}"/>
                </a:ext>
              </a:extLst>
            </p:cNvPr>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1881;p69">
              <a:extLst>
                <a:ext uri="{FF2B5EF4-FFF2-40B4-BE49-F238E27FC236}">
                  <a16:creationId xmlns:a16="http://schemas.microsoft.com/office/drawing/2014/main" id="{125E245B-F199-30D9-7D3D-FE462E1D5429}"/>
                </a:ext>
              </a:extLst>
            </p:cNvPr>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12214;p69">
            <a:extLst>
              <a:ext uri="{FF2B5EF4-FFF2-40B4-BE49-F238E27FC236}">
                <a16:creationId xmlns:a16="http://schemas.microsoft.com/office/drawing/2014/main" id="{F95E8A2C-9211-35D9-FD48-EACA09348564}"/>
              </a:ext>
            </a:extLst>
          </p:cNvPr>
          <p:cNvGrpSpPr>
            <a:grpSpLocks noChangeAspect="1"/>
          </p:cNvGrpSpPr>
          <p:nvPr/>
        </p:nvGrpSpPr>
        <p:grpSpPr>
          <a:xfrm>
            <a:off x="4144425" y="2623203"/>
            <a:ext cx="586439" cy="457200"/>
            <a:chOff x="2611458" y="3816374"/>
            <a:chExt cx="426329" cy="332375"/>
          </a:xfrm>
          <a:solidFill>
            <a:schemeClr val="bg1"/>
          </a:solidFill>
        </p:grpSpPr>
        <p:sp>
          <p:nvSpPr>
            <p:cNvPr id="55" name="Google Shape;12215;p69">
              <a:extLst>
                <a:ext uri="{FF2B5EF4-FFF2-40B4-BE49-F238E27FC236}">
                  <a16:creationId xmlns:a16="http://schemas.microsoft.com/office/drawing/2014/main" id="{01F8CE74-F8D9-A8E7-F349-6A986F9F9214}"/>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12216;p69">
              <a:extLst>
                <a:ext uri="{FF2B5EF4-FFF2-40B4-BE49-F238E27FC236}">
                  <a16:creationId xmlns:a16="http://schemas.microsoft.com/office/drawing/2014/main" id="{CD7D8B59-3388-802D-A5C5-ACD77B84C238}"/>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12217;p69">
              <a:extLst>
                <a:ext uri="{FF2B5EF4-FFF2-40B4-BE49-F238E27FC236}">
                  <a16:creationId xmlns:a16="http://schemas.microsoft.com/office/drawing/2014/main" id="{8468B19F-A8BF-E1A4-0A95-EDCA073A7845}"/>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2218;p69">
              <a:extLst>
                <a:ext uri="{FF2B5EF4-FFF2-40B4-BE49-F238E27FC236}">
                  <a16:creationId xmlns:a16="http://schemas.microsoft.com/office/drawing/2014/main" id="{28E6768C-A3E4-E47A-8E99-4D2B11E83B56}"/>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2219;p69">
              <a:extLst>
                <a:ext uri="{FF2B5EF4-FFF2-40B4-BE49-F238E27FC236}">
                  <a16:creationId xmlns:a16="http://schemas.microsoft.com/office/drawing/2014/main" id="{6AA5441B-A0DB-EDF7-2747-FD19A46ED9B2}"/>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2220;p69">
              <a:extLst>
                <a:ext uri="{FF2B5EF4-FFF2-40B4-BE49-F238E27FC236}">
                  <a16:creationId xmlns:a16="http://schemas.microsoft.com/office/drawing/2014/main" id="{42D2123E-AAD3-3FF5-9F75-004F0EA7F584}"/>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12221;p69">
              <a:extLst>
                <a:ext uri="{FF2B5EF4-FFF2-40B4-BE49-F238E27FC236}">
                  <a16:creationId xmlns:a16="http://schemas.microsoft.com/office/drawing/2014/main" id="{187E47B7-C551-D22C-6F29-21C23306AE65}"/>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12222;p69">
              <a:extLst>
                <a:ext uri="{FF2B5EF4-FFF2-40B4-BE49-F238E27FC236}">
                  <a16:creationId xmlns:a16="http://schemas.microsoft.com/office/drawing/2014/main" id="{79F31C3B-9747-3FB1-8C67-3CC966DD99A6}"/>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2223;p69">
              <a:extLst>
                <a:ext uri="{FF2B5EF4-FFF2-40B4-BE49-F238E27FC236}">
                  <a16:creationId xmlns:a16="http://schemas.microsoft.com/office/drawing/2014/main" id="{1BF572F4-0759-F95C-E728-ADFD62FF483D}"/>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12224;p69">
              <a:extLst>
                <a:ext uri="{FF2B5EF4-FFF2-40B4-BE49-F238E27FC236}">
                  <a16:creationId xmlns:a16="http://schemas.microsoft.com/office/drawing/2014/main" id="{5A305385-5E96-D180-2140-8B8C41F5AB7E}"/>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12092;p69">
            <a:extLst>
              <a:ext uri="{FF2B5EF4-FFF2-40B4-BE49-F238E27FC236}">
                <a16:creationId xmlns:a16="http://schemas.microsoft.com/office/drawing/2014/main" id="{FFF607E7-E196-6223-484F-91330BDD5845}"/>
              </a:ext>
            </a:extLst>
          </p:cNvPr>
          <p:cNvGrpSpPr>
            <a:grpSpLocks noChangeAspect="1"/>
          </p:cNvGrpSpPr>
          <p:nvPr/>
        </p:nvGrpSpPr>
        <p:grpSpPr>
          <a:xfrm>
            <a:off x="6196046" y="2077861"/>
            <a:ext cx="464434" cy="457200"/>
            <a:chOff x="1754279" y="4286593"/>
            <a:chExt cx="351439" cy="345965"/>
          </a:xfrm>
          <a:solidFill>
            <a:schemeClr val="bg1"/>
          </a:solidFill>
        </p:grpSpPr>
        <p:sp>
          <p:nvSpPr>
            <p:cNvPr id="2306" name="Google Shape;12093;p69">
              <a:extLst>
                <a:ext uri="{FF2B5EF4-FFF2-40B4-BE49-F238E27FC236}">
                  <a16:creationId xmlns:a16="http://schemas.microsoft.com/office/drawing/2014/main" id="{DE2CC6F6-1FEF-A588-0466-6083C9D578E7}"/>
                </a:ext>
              </a:extLst>
            </p:cNvPr>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12094;p69">
              <a:extLst>
                <a:ext uri="{FF2B5EF4-FFF2-40B4-BE49-F238E27FC236}">
                  <a16:creationId xmlns:a16="http://schemas.microsoft.com/office/drawing/2014/main" id="{70A36AA2-CEC3-9915-DC99-079C4E98EA1C}"/>
                </a:ext>
              </a:extLst>
            </p:cNvPr>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12095;p69">
              <a:extLst>
                <a:ext uri="{FF2B5EF4-FFF2-40B4-BE49-F238E27FC236}">
                  <a16:creationId xmlns:a16="http://schemas.microsoft.com/office/drawing/2014/main" id="{F7ECF3E6-AE0B-5EBD-16ED-59298B688D36}"/>
                </a:ext>
              </a:extLst>
            </p:cNvPr>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12096;p69">
              <a:extLst>
                <a:ext uri="{FF2B5EF4-FFF2-40B4-BE49-F238E27FC236}">
                  <a16:creationId xmlns:a16="http://schemas.microsoft.com/office/drawing/2014/main" id="{28E4E3E6-132A-DA92-4031-3C6F8382EC02}"/>
                </a:ext>
              </a:extLst>
            </p:cNvPr>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12097;p69">
              <a:extLst>
                <a:ext uri="{FF2B5EF4-FFF2-40B4-BE49-F238E27FC236}">
                  <a16:creationId xmlns:a16="http://schemas.microsoft.com/office/drawing/2014/main" id="{55B5059E-BFB0-BEB6-9FF9-BAC238C25FDF}"/>
                </a:ext>
              </a:extLst>
            </p:cNvPr>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88858439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00"/>
        <p:cNvGrpSpPr/>
        <p:nvPr/>
      </p:nvGrpSpPr>
      <p:grpSpPr>
        <a:xfrm>
          <a:off x="0" y="0"/>
          <a:ext cx="0" cy="0"/>
          <a:chOff x="0" y="0"/>
          <a:chExt cx="0" cy="0"/>
        </a:xfrm>
      </p:grpSpPr>
      <p:sp>
        <p:nvSpPr>
          <p:cNvPr id="2801" name="Google Shape;2801;p54"/>
          <p:cNvSpPr txBox="1">
            <a:spLocks noGrp="1"/>
          </p:cNvSpPr>
          <p:nvPr>
            <p:ph type="ctrTitle"/>
          </p:nvPr>
        </p:nvSpPr>
        <p:spPr>
          <a:xfrm>
            <a:off x="713547" y="675003"/>
            <a:ext cx="3468900" cy="862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solidFill>
                  <a:srgbClr val="1267B4"/>
                </a:solidFill>
              </a:rPr>
              <a:t>Thanks</a:t>
            </a:r>
            <a:r>
              <a:rPr lang="en" b="1" dirty="0">
                <a:solidFill>
                  <a:srgbClr val="1267B4"/>
                </a:solidFill>
                <a:latin typeface="Roboto Mono"/>
                <a:ea typeface="Roboto Mono"/>
                <a:cs typeface="Roboto Mono"/>
                <a:sym typeface="Roboto Mono"/>
              </a:rPr>
              <a:t>!_</a:t>
            </a:r>
            <a:endParaRPr b="1" dirty="0">
              <a:solidFill>
                <a:srgbClr val="1267B4"/>
              </a:solidFill>
              <a:latin typeface="Roboto Mono"/>
              <a:ea typeface="Roboto Mono"/>
              <a:cs typeface="Roboto Mono"/>
              <a:sym typeface="Roboto Mono"/>
            </a:endParaRPr>
          </a:p>
        </p:txBody>
      </p:sp>
      <p:sp>
        <p:nvSpPr>
          <p:cNvPr id="2802" name="Google Shape;2802;p54"/>
          <p:cNvSpPr txBox="1">
            <a:spLocks noGrp="1"/>
          </p:cNvSpPr>
          <p:nvPr>
            <p:ph type="subTitle" idx="1"/>
          </p:nvPr>
        </p:nvSpPr>
        <p:spPr>
          <a:xfrm>
            <a:off x="709600" y="1654575"/>
            <a:ext cx="3477000" cy="1023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sz="1800" b="1" dirty="0"/>
              <a:t>Do you have any questions?</a:t>
            </a:r>
            <a:endParaRPr sz="1800" b="1" dirty="0"/>
          </a:p>
          <a:p>
            <a:pPr marL="0" lvl="0" indent="0" algn="l" rtl="0">
              <a:spcBef>
                <a:spcPts val="1000"/>
              </a:spcBef>
              <a:spcAft>
                <a:spcPts val="0"/>
              </a:spcAft>
              <a:buClr>
                <a:schemeClr val="dk1"/>
              </a:buClr>
              <a:buSzPts val="1100"/>
              <a:buFont typeface="Arial"/>
              <a:buNone/>
            </a:pPr>
            <a:r>
              <a:rPr lang="en-US"/>
              <a:t>giatu.le@</a:t>
            </a:r>
            <a:r>
              <a:rPr lang="en"/>
              <a:t>auraorientalis.vn</a:t>
            </a:r>
            <a:endParaRPr dirty="0"/>
          </a:p>
          <a:p>
            <a:pPr marL="0" lvl="0" indent="0" algn="l" rtl="0">
              <a:spcBef>
                <a:spcPts val="0"/>
              </a:spcBef>
              <a:spcAft>
                <a:spcPts val="0"/>
              </a:spcAft>
              <a:buClr>
                <a:schemeClr val="dk1"/>
              </a:buClr>
              <a:buSzPts val="1100"/>
              <a:buFont typeface="Arial"/>
              <a:buNone/>
            </a:pPr>
            <a:r>
              <a:rPr lang="en"/>
              <a:t>+84-367-827-577</a:t>
            </a:r>
            <a:endParaRPr dirty="0"/>
          </a:p>
          <a:p>
            <a:pPr marL="0" lvl="0" indent="0" algn="l" rtl="0">
              <a:spcBef>
                <a:spcPts val="0"/>
              </a:spcBef>
              <a:spcAft>
                <a:spcPts val="0"/>
              </a:spcAft>
              <a:buNone/>
            </a:pPr>
            <a:r>
              <a:rPr lang="en-US"/>
              <a:t>Auraorientalis.vn</a:t>
            </a:r>
            <a:endParaRPr dirty="0"/>
          </a:p>
        </p:txBody>
      </p:sp>
      <p:grpSp>
        <p:nvGrpSpPr>
          <p:cNvPr id="2804" name="Google Shape;2804;p54"/>
          <p:cNvGrpSpPr/>
          <p:nvPr/>
        </p:nvGrpSpPr>
        <p:grpSpPr>
          <a:xfrm>
            <a:off x="1231188" y="2847918"/>
            <a:ext cx="423600" cy="423600"/>
            <a:chOff x="4101888" y="2746889"/>
            <a:chExt cx="423600" cy="423600"/>
          </a:xfrm>
        </p:grpSpPr>
        <p:sp>
          <p:nvSpPr>
            <p:cNvPr id="2805" name="Google Shape;2805;p54"/>
            <p:cNvSpPr/>
            <p:nvPr/>
          </p:nvSpPr>
          <p:spPr>
            <a:xfrm>
              <a:off x="4101888" y="2746889"/>
              <a:ext cx="423600" cy="423600"/>
            </a:xfrm>
            <a:prstGeom prst="snip2DiagRect">
              <a:avLst>
                <a:gd name="adj1" fmla="val 0"/>
                <a:gd name="adj2" fmla="val 16667"/>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06" name="Google Shape;2806;p54"/>
            <p:cNvGrpSpPr/>
            <p:nvPr/>
          </p:nvGrpSpPr>
          <p:grpSpPr>
            <a:xfrm>
              <a:off x="4210941" y="2855914"/>
              <a:ext cx="205511" cy="205524"/>
              <a:chOff x="2321850" y="261375"/>
              <a:chExt cx="397200" cy="397225"/>
            </a:xfrm>
          </p:grpSpPr>
          <p:sp>
            <p:nvSpPr>
              <p:cNvPr id="2807" name="Google Shape;2807;p54"/>
              <p:cNvSpPr/>
              <p:nvPr/>
            </p:nvSpPr>
            <p:spPr>
              <a:xfrm>
                <a:off x="2418450" y="358000"/>
                <a:ext cx="204000" cy="203975"/>
              </a:xfrm>
              <a:custGeom>
                <a:avLst/>
                <a:gdLst/>
                <a:ahLst/>
                <a:cxnLst/>
                <a:rect l="l" t="t" r="r" b="b"/>
                <a:pathLst>
                  <a:path w="8160" h="8159" extrusionOk="0">
                    <a:moveTo>
                      <a:pt x="4366" y="1431"/>
                    </a:moveTo>
                    <a:lnTo>
                      <a:pt x="4617" y="1467"/>
                    </a:lnTo>
                    <a:lnTo>
                      <a:pt x="4867" y="1539"/>
                    </a:lnTo>
                    <a:lnTo>
                      <a:pt x="5118" y="1646"/>
                    </a:lnTo>
                    <a:lnTo>
                      <a:pt x="5332" y="1753"/>
                    </a:lnTo>
                    <a:lnTo>
                      <a:pt x="5583" y="1897"/>
                    </a:lnTo>
                    <a:lnTo>
                      <a:pt x="5762" y="2040"/>
                    </a:lnTo>
                    <a:lnTo>
                      <a:pt x="5941" y="2219"/>
                    </a:lnTo>
                    <a:lnTo>
                      <a:pt x="6120" y="2398"/>
                    </a:lnTo>
                    <a:lnTo>
                      <a:pt x="6263" y="2576"/>
                    </a:lnTo>
                    <a:lnTo>
                      <a:pt x="6406" y="2827"/>
                    </a:lnTo>
                    <a:lnTo>
                      <a:pt x="6513" y="3042"/>
                    </a:lnTo>
                    <a:lnTo>
                      <a:pt x="6621" y="3292"/>
                    </a:lnTo>
                    <a:lnTo>
                      <a:pt x="6692" y="3543"/>
                    </a:lnTo>
                    <a:lnTo>
                      <a:pt x="6728" y="3793"/>
                    </a:lnTo>
                    <a:lnTo>
                      <a:pt x="6728" y="4079"/>
                    </a:lnTo>
                    <a:lnTo>
                      <a:pt x="6728" y="4330"/>
                    </a:lnTo>
                    <a:lnTo>
                      <a:pt x="6692" y="4616"/>
                    </a:lnTo>
                    <a:lnTo>
                      <a:pt x="6621" y="4867"/>
                    </a:lnTo>
                    <a:lnTo>
                      <a:pt x="6513" y="5117"/>
                    </a:lnTo>
                    <a:lnTo>
                      <a:pt x="6406" y="5332"/>
                    </a:lnTo>
                    <a:lnTo>
                      <a:pt x="6263" y="5547"/>
                    </a:lnTo>
                    <a:lnTo>
                      <a:pt x="6120" y="5761"/>
                    </a:lnTo>
                    <a:lnTo>
                      <a:pt x="5941" y="5940"/>
                    </a:lnTo>
                    <a:lnTo>
                      <a:pt x="5762" y="6119"/>
                    </a:lnTo>
                    <a:lnTo>
                      <a:pt x="5583" y="6262"/>
                    </a:lnTo>
                    <a:lnTo>
                      <a:pt x="5332" y="6405"/>
                    </a:lnTo>
                    <a:lnTo>
                      <a:pt x="5118" y="6513"/>
                    </a:lnTo>
                    <a:lnTo>
                      <a:pt x="4867" y="6584"/>
                    </a:lnTo>
                    <a:lnTo>
                      <a:pt x="4617" y="6656"/>
                    </a:lnTo>
                    <a:lnTo>
                      <a:pt x="4366" y="6692"/>
                    </a:lnTo>
                    <a:lnTo>
                      <a:pt x="4080" y="6727"/>
                    </a:lnTo>
                    <a:lnTo>
                      <a:pt x="3829" y="6692"/>
                    </a:lnTo>
                    <a:lnTo>
                      <a:pt x="3543" y="6656"/>
                    </a:lnTo>
                    <a:lnTo>
                      <a:pt x="3293" y="6584"/>
                    </a:lnTo>
                    <a:lnTo>
                      <a:pt x="3042" y="6513"/>
                    </a:lnTo>
                    <a:lnTo>
                      <a:pt x="2828" y="6405"/>
                    </a:lnTo>
                    <a:lnTo>
                      <a:pt x="2613" y="6262"/>
                    </a:lnTo>
                    <a:lnTo>
                      <a:pt x="2398" y="6119"/>
                    </a:lnTo>
                    <a:lnTo>
                      <a:pt x="2219" y="5940"/>
                    </a:lnTo>
                    <a:lnTo>
                      <a:pt x="2040" y="5761"/>
                    </a:lnTo>
                    <a:lnTo>
                      <a:pt x="1897" y="5547"/>
                    </a:lnTo>
                    <a:lnTo>
                      <a:pt x="1754" y="5332"/>
                    </a:lnTo>
                    <a:lnTo>
                      <a:pt x="1647" y="5117"/>
                    </a:lnTo>
                    <a:lnTo>
                      <a:pt x="1575" y="4867"/>
                    </a:lnTo>
                    <a:lnTo>
                      <a:pt x="1504" y="4616"/>
                    </a:lnTo>
                    <a:lnTo>
                      <a:pt x="1468" y="4330"/>
                    </a:lnTo>
                    <a:lnTo>
                      <a:pt x="1432" y="4079"/>
                    </a:lnTo>
                    <a:lnTo>
                      <a:pt x="1468" y="3793"/>
                    </a:lnTo>
                    <a:lnTo>
                      <a:pt x="1504" y="3543"/>
                    </a:lnTo>
                    <a:lnTo>
                      <a:pt x="1575" y="3292"/>
                    </a:lnTo>
                    <a:lnTo>
                      <a:pt x="1647" y="3042"/>
                    </a:lnTo>
                    <a:lnTo>
                      <a:pt x="1754" y="2827"/>
                    </a:lnTo>
                    <a:lnTo>
                      <a:pt x="1897" y="2576"/>
                    </a:lnTo>
                    <a:lnTo>
                      <a:pt x="2040" y="2398"/>
                    </a:lnTo>
                    <a:lnTo>
                      <a:pt x="2219" y="2219"/>
                    </a:lnTo>
                    <a:lnTo>
                      <a:pt x="2398" y="2040"/>
                    </a:lnTo>
                    <a:lnTo>
                      <a:pt x="2613" y="1897"/>
                    </a:lnTo>
                    <a:lnTo>
                      <a:pt x="2828" y="1753"/>
                    </a:lnTo>
                    <a:lnTo>
                      <a:pt x="3042" y="1646"/>
                    </a:lnTo>
                    <a:lnTo>
                      <a:pt x="3293" y="1539"/>
                    </a:lnTo>
                    <a:lnTo>
                      <a:pt x="3543" y="1467"/>
                    </a:lnTo>
                    <a:lnTo>
                      <a:pt x="3829" y="1431"/>
                    </a:lnTo>
                    <a:close/>
                    <a:moveTo>
                      <a:pt x="3686" y="0"/>
                    </a:moveTo>
                    <a:lnTo>
                      <a:pt x="3257" y="72"/>
                    </a:lnTo>
                    <a:lnTo>
                      <a:pt x="2863" y="179"/>
                    </a:lnTo>
                    <a:lnTo>
                      <a:pt x="2505" y="322"/>
                    </a:lnTo>
                    <a:lnTo>
                      <a:pt x="2148" y="501"/>
                    </a:lnTo>
                    <a:lnTo>
                      <a:pt x="1790" y="680"/>
                    </a:lnTo>
                    <a:lnTo>
                      <a:pt x="1504" y="930"/>
                    </a:lnTo>
                    <a:lnTo>
                      <a:pt x="1217" y="1181"/>
                    </a:lnTo>
                    <a:lnTo>
                      <a:pt x="931" y="1467"/>
                    </a:lnTo>
                    <a:lnTo>
                      <a:pt x="716" y="1789"/>
                    </a:lnTo>
                    <a:lnTo>
                      <a:pt x="502" y="2147"/>
                    </a:lnTo>
                    <a:lnTo>
                      <a:pt x="323" y="2469"/>
                    </a:lnTo>
                    <a:lnTo>
                      <a:pt x="180" y="2863"/>
                    </a:lnTo>
                    <a:lnTo>
                      <a:pt x="108" y="3256"/>
                    </a:lnTo>
                    <a:lnTo>
                      <a:pt x="36" y="3650"/>
                    </a:lnTo>
                    <a:lnTo>
                      <a:pt x="1" y="4079"/>
                    </a:lnTo>
                    <a:lnTo>
                      <a:pt x="36" y="4473"/>
                    </a:lnTo>
                    <a:lnTo>
                      <a:pt x="108" y="4902"/>
                    </a:lnTo>
                    <a:lnTo>
                      <a:pt x="180" y="5296"/>
                    </a:lnTo>
                    <a:lnTo>
                      <a:pt x="323" y="5654"/>
                    </a:lnTo>
                    <a:lnTo>
                      <a:pt x="502" y="6012"/>
                    </a:lnTo>
                    <a:lnTo>
                      <a:pt x="716" y="6370"/>
                    </a:lnTo>
                    <a:lnTo>
                      <a:pt x="931" y="6656"/>
                    </a:lnTo>
                    <a:lnTo>
                      <a:pt x="1217" y="6942"/>
                    </a:lnTo>
                    <a:lnTo>
                      <a:pt x="1504" y="7228"/>
                    </a:lnTo>
                    <a:lnTo>
                      <a:pt x="1790" y="7443"/>
                    </a:lnTo>
                    <a:lnTo>
                      <a:pt x="2148" y="7658"/>
                    </a:lnTo>
                    <a:lnTo>
                      <a:pt x="2505" y="7837"/>
                    </a:lnTo>
                    <a:lnTo>
                      <a:pt x="2863" y="7980"/>
                    </a:lnTo>
                    <a:lnTo>
                      <a:pt x="3257" y="8051"/>
                    </a:lnTo>
                    <a:lnTo>
                      <a:pt x="3686" y="8123"/>
                    </a:lnTo>
                    <a:lnTo>
                      <a:pt x="4080" y="8159"/>
                    </a:lnTo>
                    <a:lnTo>
                      <a:pt x="4509" y="8123"/>
                    </a:lnTo>
                    <a:lnTo>
                      <a:pt x="4903" y="8051"/>
                    </a:lnTo>
                    <a:lnTo>
                      <a:pt x="5297" y="7980"/>
                    </a:lnTo>
                    <a:lnTo>
                      <a:pt x="5690" y="7837"/>
                    </a:lnTo>
                    <a:lnTo>
                      <a:pt x="6012" y="7658"/>
                    </a:lnTo>
                    <a:lnTo>
                      <a:pt x="6370" y="7443"/>
                    </a:lnTo>
                    <a:lnTo>
                      <a:pt x="6692" y="7228"/>
                    </a:lnTo>
                    <a:lnTo>
                      <a:pt x="6978" y="6942"/>
                    </a:lnTo>
                    <a:lnTo>
                      <a:pt x="7229" y="6656"/>
                    </a:lnTo>
                    <a:lnTo>
                      <a:pt x="7479" y="6370"/>
                    </a:lnTo>
                    <a:lnTo>
                      <a:pt x="7658" y="6012"/>
                    </a:lnTo>
                    <a:lnTo>
                      <a:pt x="7837" y="5654"/>
                    </a:lnTo>
                    <a:lnTo>
                      <a:pt x="7980" y="5296"/>
                    </a:lnTo>
                    <a:lnTo>
                      <a:pt x="8088" y="4902"/>
                    </a:lnTo>
                    <a:lnTo>
                      <a:pt x="8159" y="4473"/>
                    </a:lnTo>
                    <a:lnTo>
                      <a:pt x="8159" y="4079"/>
                    </a:lnTo>
                    <a:lnTo>
                      <a:pt x="8159" y="3650"/>
                    </a:lnTo>
                    <a:lnTo>
                      <a:pt x="8088" y="3256"/>
                    </a:lnTo>
                    <a:lnTo>
                      <a:pt x="7980" y="2863"/>
                    </a:lnTo>
                    <a:lnTo>
                      <a:pt x="7837" y="2469"/>
                    </a:lnTo>
                    <a:lnTo>
                      <a:pt x="7658" y="2147"/>
                    </a:lnTo>
                    <a:lnTo>
                      <a:pt x="7479" y="1789"/>
                    </a:lnTo>
                    <a:lnTo>
                      <a:pt x="7229" y="1467"/>
                    </a:lnTo>
                    <a:lnTo>
                      <a:pt x="6978" y="1181"/>
                    </a:lnTo>
                    <a:lnTo>
                      <a:pt x="6692" y="930"/>
                    </a:lnTo>
                    <a:lnTo>
                      <a:pt x="6370" y="680"/>
                    </a:lnTo>
                    <a:lnTo>
                      <a:pt x="6012" y="501"/>
                    </a:lnTo>
                    <a:lnTo>
                      <a:pt x="5690" y="322"/>
                    </a:lnTo>
                    <a:lnTo>
                      <a:pt x="5297" y="179"/>
                    </a:lnTo>
                    <a:lnTo>
                      <a:pt x="4903" y="72"/>
                    </a:lnTo>
                    <a:lnTo>
                      <a:pt x="45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4"/>
              <p:cNvSpPr/>
              <p:nvPr/>
            </p:nvSpPr>
            <p:spPr>
              <a:xfrm>
                <a:off x="2602750" y="330250"/>
                <a:ext cx="47425" cy="47450"/>
              </a:xfrm>
              <a:custGeom>
                <a:avLst/>
                <a:gdLst/>
                <a:ahLst/>
                <a:cxnLst/>
                <a:rect l="l" t="t" r="r" b="b"/>
                <a:pathLst>
                  <a:path w="1897" h="1898" extrusionOk="0">
                    <a:moveTo>
                      <a:pt x="752" y="1"/>
                    </a:moveTo>
                    <a:lnTo>
                      <a:pt x="573" y="72"/>
                    </a:lnTo>
                    <a:lnTo>
                      <a:pt x="429" y="144"/>
                    </a:lnTo>
                    <a:lnTo>
                      <a:pt x="286" y="287"/>
                    </a:lnTo>
                    <a:lnTo>
                      <a:pt x="179" y="430"/>
                    </a:lnTo>
                    <a:lnTo>
                      <a:pt x="72" y="573"/>
                    </a:lnTo>
                    <a:lnTo>
                      <a:pt x="36" y="752"/>
                    </a:lnTo>
                    <a:lnTo>
                      <a:pt x="0" y="931"/>
                    </a:lnTo>
                    <a:lnTo>
                      <a:pt x="36" y="1146"/>
                    </a:lnTo>
                    <a:lnTo>
                      <a:pt x="72" y="1325"/>
                    </a:lnTo>
                    <a:lnTo>
                      <a:pt x="179" y="1468"/>
                    </a:lnTo>
                    <a:lnTo>
                      <a:pt x="286" y="1611"/>
                    </a:lnTo>
                    <a:lnTo>
                      <a:pt x="429" y="1718"/>
                    </a:lnTo>
                    <a:lnTo>
                      <a:pt x="573" y="1826"/>
                    </a:lnTo>
                    <a:lnTo>
                      <a:pt x="752" y="1861"/>
                    </a:lnTo>
                    <a:lnTo>
                      <a:pt x="966" y="1897"/>
                    </a:lnTo>
                    <a:lnTo>
                      <a:pt x="1145" y="1861"/>
                    </a:lnTo>
                    <a:lnTo>
                      <a:pt x="1324" y="1826"/>
                    </a:lnTo>
                    <a:lnTo>
                      <a:pt x="1467" y="1718"/>
                    </a:lnTo>
                    <a:lnTo>
                      <a:pt x="1610" y="1611"/>
                    </a:lnTo>
                    <a:lnTo>
                      <a:pt x="1753" y="1468"/>
                    </a:lnTo>
                    <a:lnTo>
                      <a:pt x="1825" y="1325"/>
                    </a:lnTo>
                    <a:lnTo>
                      <a:pt x="1897" y="1146"/>
                    </a:lnTo>
                    <a:lnTo>
                      <a:pt x="1897" y="931"/>
                    </a:lnTo>
                    <a:lnTo>
                      <a:pt x="1897" y="752"/>
                    </a:lnTo>
                    <a:lnTo>
                      <a:pt x="1825" y="573"/>
                    </a:lnTo>
                    <a:lnTo>
                      <a:pt x="1753" y="430"/>
                    </a:lnTo>
                    <a:lnTo>
                      <a:pt x="1610" y="287"/>
                    </a:lnTo>
                    <a:lnTo>
                      <a:pt x="1467" y="144"/>
                    </a:lnTo>
                    <a:lnTo>
                      <a:pt x="1324" y="72"/>
                    </a:lnTo>
                    <a:lnTo>
                      <a:pt x="114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4"/>
              <p:cNvSpPr/>
              <p:nvPr/>
            </p:nvSpPr>
            <p:spPr>
              <a:xfrm>
                <a:off x="2321850" y="261375"/>
                <a:ext cx="397200" cy="397225"/>
              </a:xfrm>
              <a:custGeom>
                <a:avLst/>
                <a:gdLst/>
                <a:ahLst/>
                <a:cxnLst/>
                <a:rect l="l" t="t" r="r" b="b"/>
                <a:pathLst>
                  <a:path w="15888" h="15889" extrusionOk="0">
                    <a:moveTo>
                      <a:pt x="10019" y="1432"/>
                    </a:moveTo>
                    <a:lnTo>
                      <a:pt x="11164" y="1468"/>
                    </a:lnTo>
                    <a:lnTo>
                      <a:pt x="11665" y="1503"/>
                    </a:lnTo>
                    <a:lnTo>
                      <a:pt x="12095" y="1575"/>
                    </a:lnTo>
                    <a:lnTo>
                      <a:pt x="12381" y="1682"/>
                    </a:lnTo>
                    <a:lnTo>
                      <a:pt x="12632" y="1754"/>
                    </a:lnTo>
                    <a:lnTo>
                      <a:pt x="12882" y="1861"/>
                    </a:lnTo>
                    <a:lnTo>
                      <a:pt x="13133" y="2004"/>
                    </a:lnTo>
                    <a:lnTo>
                      <a:pt x="13347" y="2147"/>
                    </a:lnTo>
                    <a:lnTo>
                      <a:pt x="13562" y="2326"/>
                    </a:lnTo>
                    <a:lnTo>
                      <a:pt x="13741" y="2541"/>
                    </a:lnTo>
                    <a:lnTo>
                      <a:pt x="13884" y="2756"/>
                    </a:lnTo>
                    <a:lnTo>
                      <a:pt x="14027" y="3006"/>
                    </a:lnTo>
                    <a:lnTo>
                      <a:pt x="14135" y="3257"/>
                    </a:lnTo>
                    <a:lnTo>
                      <a:pt x="14206" y="3507"/>
                    </a:lnTo>
                    <a:lnTo>
                      <a:pt x="14313" y="3793"/>
                    </a:lnTo>
                    <a:lnTo>
                      <a:pt x="14385" y="4223"/>
                    </a:lnTo>
                    <a:lnTo>
                      <a:pt x="14421" y="4724"/>
                    </a:lnTo>
                    <a:lnTo>
                      <a:pt x="14457" y="5869"/>
                    </a:lnTo>
                    <a:lnTo>
                      <a:pt x="14457" y="7944"/>
                    </a:lnTo>
                    <a:lnTo>
                      <a:pt x="14457" y="10020"/>
                    </a:lnTo>
                    <a:lnTo>
                      <a:pt x="14421" y="11129"/>
                    </a:lnTo>
                    <a:lnTo>
                      <a:pt x="14385" y="11666"/>
                    </a:lnTo>
                    <a:lnTo>
                      <a:pt x="14313" y="12060"/>
                    </a:lnTo>
                    <a:lnTo>
                      <a:pt x="14206" y="12382"/>
                    </a:lnTo>
                    <a:lnTo>
                      <a:pt x="14135" y="12632"/>
                    </a:lnTo>
                    <a:lnTo>
                      <a:pt x="14027" y="12883"/>
                    </a:lnTo>
                    <a:lnTo>
                      <a:pt x="13884" y="13097"/>
                    </a:lnTo>
                    <a:lnTo>
                      <a:pt x="13741" y="13312"/>
                    </a:lnTo>
                    <a:lnTo>
                      <a:pt x="13562" y="13527"/>
                    </a:lnTo>
                    <a:lnTo>
                      <a:pt x="13347" y="13741"/>
                    </a:lnTo>
                    <a:lnTo>
                      <a:pt x="13133" y="13884"/>
                    </a:lnTo>
                    <a:lnTo>
                      <a:pt x="12882" y="14028"/>
                    </a:lnTo>
                    <a:lnTo>
                      <a:pt x="12632" y="14135"/>
                    </a:lnTo>
                    <a:lnTo>
                      <a:pt x="12381" y="14207"/>
                    </a:lnTo>
                    <a:lnTo>
                      <a:pt x="12095" y="14278"/>
                    </a:lnTo>
                    <a:lnTo>
                      <a:pt x="11665" y="14350"/>
                    </a:lnTo>
                    <a:lnTo>
                      <a:pt x="11164" y="14385"/>
                    </a:lnTo>
                    <a:lnTo>
                      <a:pt x="10019" y="14421"/>
                    </a:lnTo>
                    <a:lnTo>
                      <a:pt x="7944" y="14457"/>
                    </a:lnTo>
                    <a:lnTo>
                      <a:pt x="5869" y="14421"/>
                    </a:lnTo>
                    <a:lnTo>
                      <a:pt x="4759" y="14385"/>
                    </a:lnTo>
                    <a:lnTo>
                      <a:pt x="4222" y="14350"/>
                    </a:lnTo>
                    <a:lnTo>
                      <a:pt x="3829" y="14278"/>
                    </a:lnTo>
                    <a:lnTo>
                      <a:pt x="3507" y="14207"/>
                    </a:lnTo>
                    <a:lnTo>
                      <a:pt x="3256" y="14135"/>
                    </a:lnTo>
                    <a:lnTo>
                      <a:pt x="3006" y="14028"/>
                    </a:lnTo>
                    <a:lnTo>
                      <a:pt x="2791" y="13884"/>
                    </a:lnTo>
                    <a:lnTo>
                      <a:pt x="2576" y="13741"/>
                    </a:lnTo>
                    <a:lnTo>
                      <a:pt x="2362" y="13527"/>
                    </a:lnTo>
                    <a:lnTo>
                      <a:pt x="2183" y="13312"/>
                    </a:lnTo>
                    <a:lnTo>
                      <a:pt x="2004" y="13097"/>
                    </a:lnTo>
                    <a:lnTo>
                      <a:pt x="1861" y="12883"/>
                    </a:lnTo>
                    <a:lnTo>
                      <a:pt x="1753" y="12632"/>
                    </a:lnTo>
                    <a:lnTo>
                      <a:pt x="1682" y="12382"/>
                    </a:lnTo>
                    <a:lnTo>
                      <a:pt x="1610" y="12060"/>
                    </a:lnTo>
                    <a:lnTo>
                      <a:pt x="1539" y="11666"/>
                    </a:lnTo>
                    <a:lnTo>
                      <a:pt x="1503" y="11129"/>
                    </a:lnTo>
                    <a:lnTo>
                      <a:pt x="1467" y="10020"/>
                    </a:lnTo>
                    <a:lnTo>
                      <a:pt x="1431" y="7944"/>
                    </a:lnTo>
                    <a:lnTo>
                      <a:pt x="1467" y="5869"/>
                    </a:lnTo>
                    <a:lnTo>
                      <a:pt x="1503" y="4724"/>
                    </a:lnTo>
                    <a:lnTo>
                      <a:pt x="1539" y="4223"/>
                    </a:lnTo>
                    <a:lnTo>
                      <a:pt x="1610" y="3793"/>
                    </a:lnTo>
                    <a:lnTo>
                      <a:pt x="1682" y="3507"/>
                    </a:lnTo>
                    <a:lnTo>
                      <a:pt x="1753" y="3257"/>
                    </a:lnTo>
                    <a:lnTo>
                      <a:pt x="1861" y="3006"/>
                    </a:lnTo>
                    <a:lnTo>
                      <a:pt x="2004" y="2756"/>
                    </a:lnTo>
                    <a:lnTo>
                      <a:pt x="2183" y="2541"/>
                    </a:lnTo>
                    <a:lnTo>
                      <a:pt x="2362" y="2326"/>
                    </a:lnTo>
                    <a:lnTo>
                      <a:pt x="2576" y="2147"/>
                    </a:lnTo>
                    <a:lnTo>
                      <a:pt x="2791" y="2004"/>
                    </a:lnTo>
                    <a:lnTo>
                      <a:pt x="3006" y="1861"/>
                    </a:lnTo>
                    <a:lnTo>
                      <a:pt x="3256" y="1754"/>
                    </a:lnTo>
                    <a:lnTo>
                      <a:pt x="3507" y="1682"/>
                    </a:lnTo>
                    <a:lnTo>
                      <a:pt x="3829" y="1575"/>
                    </a:lnTo>
                    <a:lnTo>
                      <a:pt x="4222" y="1503"/>
                    </a:lnTo>
                    <a:lnTo>
                      <a:pt x="4759" y="1468"/>
                    </a:lnTo>
                    <a:lnTo>
                      <a:pt x="5869" y="1432"/>
                    </a:lnTo>
                    <a:close/>
                    <a:moveTo>
                      <a:pt x="5833" y="0"/>
                    </a:moveTo>
                    <a:lnTo>
                      <a:pt x="4688" y="36"/>
                    </a:lnTo>
                    <a:lnTo>
                      <a:pt x="4079" y="108"/>
                    </a:lnTo>
                    <a:lnTo>
                      <a:pt x="3578" y="179"/>
                    </a:lnTo>
                    <a:lnTo>
                      <a:pt x="3149" y="287"/>
                    </a:lnTo>
                    <a:lnTo>
                      <a:pt x="2755" y="430"/>
                    </a:lnTo>
                    <a:lnTo>
                      <a:pt x="2362" y="573"/>
                    </a:lnTo>
                    <a:lnTo>
                      <a:pt x="2004" y="788"/>
                    </a:lnTo>
                    <a:lnTo>
                      <a:pt x="1682" y="1038"/>
                    </a:lnTo>
                    <a:lnTo>
                      <a:pt x="1360" y="1324"/>
                    </a:lnTo>
                    <a:lnTo>
                      <a:pt x="1038" y="1646"/>
                    </a:lnTo>
                    <a:lnTo>
                      <a:pt x="787" y="2004"/>
                    </a:lnTo>
                    <a:lnTo>
                      <a:pt x="608" y="2362"/>
                    </a:lnTo>
                    <a:lnTo>
                      <a:pt x="429" y="2756"/>
                    </a:lnTo>
                    <a:lnTo>
                      <a:pt x="286" y="3149"/>
                    </a:lnTo>
                    <a:lnTo>
                      <a:pt x="179" y="3579"/>
                    </a:lnTo>
                    <a:lnTo>
                      <a:pt x="107" y="4080"/>
                    </a:lnTo>
                    <a:lnTo>
                      <a:pt x="72" y="4652"/>
                    </a:lnTo>
                    <a:lnTo>
                      <a:pt x="36" y="5797"/>
                    </a:lnTo>
                    <a:lnTo>
                      <a:pt x="0" y="7944"/>
                    </a:lnTo>
                    <a:lnTo>
                      <a:pt x="36" y="10056"/>
                    </a:lnTo>
                    <a:lnTo>
                      <a:pt x="72" y="11201"/>
                    </a:lnTo>
                    <a:lnTo>
                      <a:pt x="107" y="11809"/>
                    </a:lnTo>
                    <a:lnTo>
                      <a:pt x="179" y="12310"/>
                    </a:lnTo>
                    <a:lnTo>
                      <a:pt x="286" y="12739"/>
                    </a:lnTo>
                    <a:lnTo>
                      <a:pt x="429" y="13133"/>
                    </a:lnTo>
                    <a:lnTo>
                      <a:pt x="608" y="13527"/>
                    </a:lnTo>
                    <a:lnTo>
                      <a:pt x="787" y="13884"/>
                    </a:lnTo>
                    <a:lnTo>
                      <a:pt x="1038" y="14207"/>
                    </a:lnTo>
                    <a:lnTo>
                      <a:pt x="1360" y="14529"/>
                    </a:lnTo>
                    <a:lnTo>
                      <a:pt x="1682" y="14851"/>
                    </a:lnTo>
                    <a:lnTo>
                      <a:pt x="2004" y="15101"/>
                    </a:lnTo>
                    <a:lnTo>
                      <a:pt x="2362" y="15280"/>
                    </a:lnTo>
                    <a:lnTo>
                      <a:pt x="2755" y="15459"/>
                    </a:lnTo>
                    <a:lnTo>
                      <a:pt x="3149" y="15602"/>
                    </a:lnTo>
                    <a:lnTo>
                      <a:pt x="3578" y="15709"/>
                    </a:lnTo>
                    <a:lnTo>
                      <a:pt x="4079" y="15781"/>
                    </a:lnTo>
                    <a:lnTo>
                      <a:pt x="4688" y="15817"/>
                    </a:lnTo>
                    <a:lnTo>
                      <a:pt x="5833" y="15853"/>
                    </a:lnTo>
                    <a:lnTo>
                      <a:pt x="7944" y="15888"/>
                    </a:lnTo>
                    <a:lnTo>
                      <a:pt x="10091" y="15853"/>
                    </a:lnTo>
                    <a:lnTo>
                      <a:pt x="11236" y="15817"/>
                    </a:lnTo>
                    <a:lnTo>
                      <a:pt x="11809" y="15781"/>
                    </a:lnTo>
                    <a:lnTo>
                      <a:pt x="12310" y="15709"/>
                    </a:lnTo>
                    <a:lnTo>
                      <a:pt x="12739" y="15602"/>
                    </a:lnTo>
                    <a:lnTo>
                      <a:pt x="13168" y="15459"/>
                    </a:lnTo>
                    <a:lnTo>
                      <a:pt x="13526" y="15280"/>
                    </a:lnTo>
                    <a:lnTo>
                      <a:pt x="13884" y="15101"/>
                    </a:lnTo>
                    <a:lnTo>
                      <a:pt x="14242" y="14851"/>
                    </a:lnTo>
                    <a:lnTo>
                      <a:pt x="14564" y="14529"/>
                    </a:lnTo>
                    <a:lnTo>
                      <a:pt x="14850" y="14207"/>
                    </a:lnTo>
                    <a:lnTo>
                      <a:pt x="15101" y="13884"/>
                    </a:lnTo>
                    <a:lnTo>
                      <a:pt x="15315" y="13527"/>
                    </a:lnTo>
                    <a:lnTo>
                      <a:pt x="15459" y="13133"/>
                    </a:lnTo>
                    <a:lnTo>
                      <a:pt x="15602" y="12739"/>
                    </a:lnTo>
                    <a:lnTo>
                      <a:pt x="15709" y="12310"/>
                    </a:lnTo>
                    <a:lnTo>
                      <a:pt x="15781" y="11809"/>
                    </a:lnTo>
                    <a:lnTo>
                      <a:pt x="15852" y="11201"/>
                    </a:lnTo>
                    <a:lnTo>
                      <a:pt x="15888" y="10056"/>
                    </a:lnTo>
                    <a:lnTo>
                      <a:pt x="15888" y="7944"/>
                    </a:lnTo>
                    <a:lnTo>
                      <a:pt x="15888" y="5797"/>
                    </a:lnTo>
                    <a:lnTo>
                      <a:pt x="15852" y="4652"/>
                    </a:lnTo>
                    <a:lnTo>
                      <a:pt x="15781" y="4080"/>
                    </a:lnTo>
                    <a:lnTo>
                      <a:pt x="15709" y="3579"/>
                    </a:lnTo>
                    <a:lnTo>
                      <a:pt x="15602" y="3149"/>
                    </a:lnTo>
                    <a:lnTo>
                      <a:pt x="15459" y="2756"/>
                    </a:lnTo>
                    <a:lnTo>
                      <a:pt x="15315" y="2362"/>
                    </a:lnTo>
                    <a:lnTo>
                      <a:pt x="15101" y="2004"/>
                    </a:lnTo>
                    <a:lnTo>
                      <a:pt x="14850" y="1646"/>
                    </a:lnTo>
                    <a:lnTo>
                      <a:pt x="14564" y="1324"/>
                    </a:lnTo>
                    <a:lnTo>
                      <a:pt x="14242" y="1038"/>
                    </a:lnTo>
                    <a:lnTo>
                      <a:pt x="13884" y="788"/>
                    </a:lnTo>
                    <a:lnTo>
                      <a:pt x="13526" y="573"/>
                    </a:lnTo>
                    <a:lnTo>
                      <a:pt x="13168" y="430"/>
                    </a:lnTo>
                    <a:lnTo>
                      <a:pt x="12739" y="287"/>
                    </a:lnTo>
                    <a:lnTo>
                      <a:pt x="12310" y="179"/>
                    </a:lnTo>
                    <a:lnTo>
                      <a:pt x="11809" y="108"/>
                    </a:lnTo>
                    <a:lnTo>
                      <a:pt x="11236" y="36"/>
                    </a:lnTo>
                    <a:lnTo>
                      <a:pt x="100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10" name="Google Shape;2810;p54"/>
          <p:cNvGrpSpPr/>
          <p:nvPr/>
        </p:nvGrpSpPr>
        <p:grpSpPr>
          <a:xfrm>
            <a:off x="2264275" y="2847918"/>
            <a:ext cx="423600" cy="423600"/>
            <a:chOff x="5135350" y="2746889"/>
            <a:chExt cx="423600" cy="423600"/>
          </a:xfrm>
        </p:grpSpPr>
        <p:sp>
          <p:nvSpPr>
            <p:cNvPr id="2811" name="Google Shape;2811;p54"/>
            <p:cNvSpPr/>
            <p:nvPr/>
          </p:nvSpPr>
          <p:spPr>
            <a:xfrm>
              <a:off x="5135350" y="2746889"/>
              <a:ext cx="423600" cy="423600"/>
            </a:xfrm>
            <a:prstGeom prst="snip2DiagRect">
              <a:avLst>
                <a:gd name="adj1" fmla="val 0"/>
                <a:gd name="adj2" fmla="val 16667"/>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4"/>
            <p:cNvSpPr/>
            <p:nvPr/>
          </p:nvSpPr>
          <p:spPr>
            <a:xfrm>
              <a:off x="5244401" y="2888804"/>
              <a:ext cx="217088" cy="174040"/>
            </a:xfrm>
            <a:custGeom>
              <a:avLst/>
              <a:gdLst/>
              <a:ahLst/>
              <a:cxnLst/>
              <a:rect l="l" t="t" r="r" b="b"/>
              <a:pathLst>
                <a:path w="16783" h="13455" extrusionOk="0">
                  <a:moveTo>
                    <a:pt x="11594" y="0"/>
                  </a:moveTo>
                  <a:lnTo>
                    <a:pt x="11272" y="36"/>
                  </a:lnTo>
                  <a:lnTo>
                    <a:pt x="10914" y="72"/>
                  </a:lnTo>
                  <a:lnTo>
                    <a:pt x="10592" y="179"/>
                  </a:lnTo>
                  <a:lnTo>
                    <a:pt x="10270" y="286"/>
                  </a:lnTo>
                  <a:lnTo>
                    <a:pt x="9984" y="430"/>
                  </a:lnTo>
                  <a:lnTo>
                    <a:pt x="9698" y="609"/>
                  </a:lnTo>
                  <a:lnTo>
                    <a:pt x="9412" y="787"/>
                  </a:lnTo>
                  <a:lnTo>
                    <a:pt x="9161" y="1002"/>
                  </a:lnTo>
                  <a:lnTo>
                    <a:pt x="8946" y="1253"/>
                  </a:lnTo>
                  <a:lnTo>
                    <a:pt x="8767" y="1503"/>
                  </a:lnTo>
                  <a:lnTo>
                    <a:pt x="8589" y="1789"/>
                  </a:lnTo>
                  <a:lnTo>
                    <a:pt x="8445" y="2076"/>
                  </a:lnTo>
                  <a:lnTo>
                    <a:pt x="8338" y="2398"/>
                  </a:lnTo>
                  <a:lnTo>
                    <a:pt x="8231" y="2720"/>
                  </a:lnTo>
                  <a:lnTo>
                    <a:pt x="8195" y="3042"/>
                  </a:lnTo>
                  <a:lnTo>
                    <a:pt x="8159" y="3400"/>
                  </a:lnTo>
                  <a:lnTo>
                    <a:pt x="8195" y="3793"/>
                  </a:lnTo>
                  <a:lnTo>
                    <a:pt x="8266" y="4187"/>
                  </a:lnTo>
                  <a:lnTo>
                    <a:pt x="7730" y="4151"/>
                  </a:lnTo>
                  <a:lnTo>
                    <a:pt x="7193" y="4080"/>
                  </a:lnTo>
                  <a:lnTo>
                    <a:pt x="6692" y="3972"/>
                  </a:lnTo>
                  <a:lnTo>
                    <a:pt x="6191" y="3865"/>
                  </a:lnTo>
                  <a:lnTo>
                    <a:pt x="5690" y="3722"/>
                  </a:lnTo>
                  <a:lnTo>
                    <a:pt x="5189" y="3543"/>
                  </a:lnTo>
                  <a:lnTo>
                    <a:pt x="4724" y="3328"/>
                  </a:lnTo>
                  <a:lnTo>
                    <a:pt x="4259" y="3113"/>
                  </a:lnTo>
                  <a:lnTo>
                    <a:pt x="3829" y="2899"/>
                  </a:lnTo>
                  <a:lnTo>
                    <a:pt x="3400" y="2612"/>
                  </a:lnTo>
                  <a:lnTo>
                    <a:pt x="2971" y="2326"/>
                  </a:lnTo>
                  <a:lnTo>
                    <a:pt x="2577" y="2040"/>
                  </a:lnTo>
                  <a:lnTo>
                    <a:pt x="2183" y="1718"/>
                  </a:lnTo>
                  <a:lnTo>
                    <a:pt x="1825" y="1360"/>
                  </a:lnTo>
                  <a:lnTo>
                    <a:pt x="1468" y="1002"/>
                  </a:lnTo>
                  <a:lnTo>
                    <a:pt x="1146" y="644"/>
                  </a:lnTo>
                  <a:lnTo>
                    <a:pt x="967" y="1038"/>
                  </a:lnTo>
                  <a:lnTo>
                    <a:pt x="824" y="1432"/>
                  </a:lnTo>
                  <a:lnTo>
                    <a:pt x="716" y="1897"/>
                  </a:lnTo>
                  <a:lnTo>
                    <a:pt x="680" y="2326"/>
                  </a:lnTo>
                  <a:lnTo>
                    <a:pt x="716" y="2756"/>
                  </a:lnTo>
                  <a:lnTo>
                    <a:pt x="788" y="3185"/>
                  </a:lnTo>
                  <a:lnTo>
                    <a:pt x="931" y="3579"/>
                  </a:lnTo>
                  <a:lnTo>
                    <a:pt x="1110" y="3972"/>
                  </a:lnTo>
                  <a:lnTo>
                    <a:pt x="1324" y="4294"/>
                  </a:lnTo>
                  <a:lnTo>
                    <a:pt x="1575" y="4616"/>
                  </a:lnTo>
                  <a:lnTo>
                    <a:pt x="1897" y="4903"/>
                  </a:lnTo>
                  <a:lnTo>
                    <a:pt x="2219" y="5153"/>
                  </a:lnTo>
                  <a:lnTo>
                    <a:pt x="2219" y="5153"/>
                  </a:lnTo>
                  <a:lnTo>
                    <a:pt x="1790" y="5117"/>
                  </a:lnTo>
                  <a:lnTo>
                    <a:pt x="1396" y="5046"/>
                  </a:lnTo>
                  <a:lnTo>
                    <a:pt x="1002" y="4903"/>
                  </a:lnTo>
                  <a:lnTo>
                    <a:pt x="645" y="4724"/>
                  </a:lnTo>
                  <a:lnTo>
                    <a:pt x="645" y="4795"/>
                  </a:lnTo>
                  <a:lnTo>
                    <a:pt x="680" y="5082"/>
                  </a:lnTo>
                  <a:lnTo>
                    <a:pt x="716" y="5368"/>
                  </a:lnTo>
                  <a:lnTo>
                    <a:pt x="788" y="5654"/>
                  </a:lnTo>
                  <a:lnTo>
                    <a:pt x="859" y="5940"/>
                  </a:lnTo>
                  <a:lnTo>
                    <a:pt x="967" y="6227"/>
                  </a:lnTo>
                  <a:lnTo>
                    <a:pt x="1110" y="6477"/>
                  </a:lnTo>
                  <a:lnTo>
                    <a:pt x="1289" y="6728"/>
                  </a:lnTo>
                  <a:lnTo>
                    <a:pt x="1468" y="6942"/>
                  </a:lnTo>
                  <a:lnTo>
                    <a:pt x="1647" y="7157"/>
                  </a:lnTo>
                  <a:lnTo>
                    <a:pt x="1861" y="7336"/>
                  </a:lnTo>
                  <a:lnTo>
                    <a:pt x="2076" y="7515"/>
                  </a:lnTo>
                  <a:lnTo>
                    <a:pt x="2326" y="7694"/>
                  </a:lnTo>
                  <a:lnTo>
                    <a:pt x="2577" y="7837"/>
                  </a:lnTo>
                  <a:lnTo>
                    <a:pt x="2863" y="7944"/>
                  </a:lnTo>
                  <a:lnTo>
                    <a:pt x="3149" y="8052"/>
                  </a:lnTo>
                  <a:lnTo>
                    <a:pt x="3436" y="8123"/>
                  </a:lnTo>
                  <a:lnTo>
                    <a:pt x="2971" y="8195"/>
                  </a:lnTo>
                  <a:lnTo>
                    <a:pt x="2505" y="8230"/>
                  </a:lnTo>
                  <a:lnTo>
                    <a:pt x="2183" y="8195"/>
                  </a:lnTo>
                  <a:lnTo>
                    <a:pt x="1861" y="8159"/>
                  </a:lnTo>
                  <a:lnTo>
                    <a:pt x="2076" y="8660"/>
                  </a:lnTo>
                  <a:lnTo>
                    <a:pt x="2326" y="9089"/>
                  </a:lnTo>
                  <a:lnTo>
                    <a:pt x="2684" y="9483"/>
                  </a:lnTo>
                  <a:lnTo>
                    <a:pt x="3078" y="9841"/>
                  </a:lnTo>
                  <a:lnTo>
                    <a:pt x="3507" y="10127"/>
                  </a:lnTo>
                  <a:lnTo>
                    <a:pt x="4008" y="10342"/>
                  </a:lnTo>
                  <a:lnTo>
                    <a:pt x="4545" y="10449"/>
                  </a:lnTo>
                  <a:lnTo>
                    <a:pt x="4795" y="10521"/>
                  </a:lnTo>
                  <a:lnTo>
                    <a:pt x="5082" y="10521"/>
                  </a:lnTo>
                  <a:lnTo>
                    <a:pt x="4617" y="10843"/>
                  </a:lnTo>
                  <a:lnTo>
                    <a:pt x="4151" y="11129"/>
                  </a:lnTo>
                  <a:lnTo>
                    <a:pt x="3650" y="11379"/>
                  </a:lnTo>
                  <a:lnTo>
                    <a:pt x="3114" y="11594"/>
                  </a:lnTo>
                  <a:lnTo>
                    <a:pt x="2541" y="11737"/>
                  </a:lnTo>
                  <a:lnTo>
                    <a:pt x="2004" y="11880"/>
                  </a:lnTo>
                  <a:lnTo>
                    <a:pt x="1396" y="11952"/>
                  </a:lnTo>
                  <a:lnTo>
                    <a:pt x="788" y="11988"/>
                  </a:lnTo>
                  <a:lnTo>
                    <a:pt x="394" y="11952"/>
                  </a:lnTo>
                  <a:lnTo>
                    <a:pt x="0" y="11916"/>
                  </a:lnTo>
                  <a:lnTo>
                    <a:pt x="573" y="12274"/>
                  </a:lnTo>
                  <a:lnTo>
                    <a:pt x="1181" y="12560"/>
                  </a:lnTo>
                  <a:lnTo>
                    <a:pt x="1825" y="12811"/>
                  </a:lnTo>
                  <a:lnTo>
                    <a:pt x="2470" y="13061"/>
                  </a:lnTo>
                  <a:lnTo>
                    <a:pt x="3149" y="13204"/>
                  </a:lnTo>
                  <a:lnTo>
                    <a:pt x="3829" y="13348"/>
                  </a:lnTo>
                  <a:lnTo>
                    <a:pt x="4545" y="13419"/>
                  </a:lnTo>
                  <a:lnTo>
                    <a:pt x="5261" y="13455"/>
                  </a:lnTo>
                  <a:lnTo>
                    <a:pt x="5869" y="13419"/>
                  </a:lnTo>
                  <a:lnTo>
                    <a:pt x="6406" y="13383"/>
                  </a:lnTo>
                  <a:lnTo>
                    <a:pt x="6978" y="13312"/>
                  </a:lnTo>
                  <a:lnTo>
                    <a:pt x="7515" y="13204"/>
                  </a:lnTo>
                  <a:lnTo>
                    <a:pt x="8016" y="13097"/>
                  </a:lnTo>
                  <a:lnTo>
                    <a:pt x="8517" y="12954"/>
                  </a:lnTo>
                  <a:lnTo>
                    <a:pt x="9018" y="12775"/>
                  </a:lnTo>
                  <a:lnTo>
                    <a:pt x="9483" y="12560"/>
                  </a:lnTo>
                  <a:lnTo>
                    <a:pt x="9913" y="12346"/>
                  </a:lnTo>
                  <a:lnTo>
                    <a:pt x="10342" y="12095"/>
                  </a:lnTo>
                  <a:lnTo>
                    <a:pt x="10771" y="11845"/>
                  </a:lnTo>
                  <a:lnTo>
                    <a:pt x="11165" y="11558"/>
                  </a:lnTo>
                  <a:lnTo>
                    <a:pt x="11523" y="11272"/>
                  </a:lnTo>
                  <a:lnTo>
                    <a:pt x="11881" y="10986"/>
                  </a:lnTo>
                  <a:lnTo>
                    <a:pt x="12238" y="10628"/>
                  </a:lnTo>
                  <a:lnTo>
                    <a:pt x="12561" y="10306"/>
                  </a:lnTo>
                  <a:lnTo>
                    <a:pt x="12847" y="9948"/>
                  </a:lnTo>
                  <a:lnTo>
                    <a:pt x="13133" y="9590"/>
                  </a:lnTo>
                  <a:lnTo>
                    <a:pt x="13634" y="8803"/>
                  </a:lnTo>
                  <a:lnTo>
                    <a:pt x="14063" y="8016"/>
                  </a:lnTo>
                  <a:lnTo>
                    <a:pt x="14421" y="7193"/>
                  </a:lnTo>
                  <a:lnTo>
                    <a:pt x="14708" y="6370"/>
                  </a:lnTo>
                  <a:lnTo>
                    <a:pt x="14922" y="5511"/>
                  </a:lnTo>
                  <a:lnTo>
                    <a:pt x="15030" y="4652"/>
                  </a:lnTo>
                  <a:lnTo>
                    <a:pt x="15065" y="3793"/>
                  </a:lnTo>
                  <a:lnTo>
                    <a:pt x="15065" y="3364"/>
                  </a:lnTo>
                  <a:lnTo>
                    <a:pt x="15531" y="2970"/>
                  </a:lnTo>
                  <a:lnTo>
                    <a:pt x="15996" y="2541"/>
                  </a:lnTo>
                  <a:lnTo>
                    <a:pt x="16425" y="2111"/>
                  </a:lnTo>
                  <a:lnTo>
                    <a:pt x="16783" y="1610"/>
                  </a:lnTo>
                  <a:lnTo>
                    <a:pt x="16318" y="1789"/>
                  </a:lnTo>
                  <a:lnTo>
                    <a:pt x="15817" y="1933"/>
                  </a:lnTo>
                  <a:lnTo>
                    <a:pt x="15316" y="2040"/>
                  </a:lnTo>
                  <a:lnTo>
                    <a:pt x="14815" y="2147"/>
                  </a:lnTo>
                  <a:lnTo>
                    <a:pt x="15065" y="1968"/>
                  </a:lnTo>
                  <a:lnTo>
                    <a:pt x="15316" y="1789"/>
                  </a:lnTo>
                  <a:lnTo>
                    <a:pt x="15531" y="1575"/>
                  </a:lnTo>
                  <a:lnTo>
                    <a:pt x="15709" y="1324"/>
                  </a:lnTo>
                  <a:lnTo>
                    <a:pt x="15924" y="1110"/>
                  </a:lnTo>
                  <a:lnTo>
                    <a:pt x="16067" y="823"/>
                  </a:lnTo>
                  <a:lnTo>
                    <a:pt x="16210" y="537"/>
                  </a:lnTo>
                  <a:lnTo>
                    <a:pt x="16318" y="251"/>
                  </a:lnTo>
                  <a:lnTo>
                    <a:pt x="15817" y="537"/>
                  </a:lnTo>
                  <a:lnTo>
                    <a:pt x="15280" y="752"/>
                  </a:lnTo>
                  <a:lnTo>
                    <a:pt x="14708" y="931"/>
                  </a:lnTo>
                  <a:lnTo>
                    <a:pt x="14135" y="1074"/>
                  </a:lnTo>
                  <a:lnTo>
                    <a:pt x="13885" y="859"/>
                  </a:lnTo>
                  <a:lnTo>
                    <a:pt x="13598" y="644"/>
                  </a:lnTo>
                  <a:lnTo>
                    <a:pt x="13312" y="465"/>
                  </a:lnTo>
                  <a:lnTo>
                    <a:pt x="12990" y="286"/>
                  </a:lnTo>
                  <a:lnTo>
                    <a:pt x="12668" y="179"/>
                  </a:lnTo>
                  <a:lnTo>
                    <a:pt x="12346" y="72"/>
                  </a:lnTo>
                  <a:lnTo>
                    <a:pt x="11988" y="36"/>
                  </a:lnTo>
                  <a:lnTo>
                    <a:pt x="115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3" name="Google Shape;2813;p54"/>
          <p:cNvGrpSpPr/>
          <p:nvPr/>
        </p:nvGrpSpPr>
        <p:grpSpPr>
          <a:xfrm>
            <a:off x="714088" y="2847918"/>
            <a:ext cx="423600" cy="423600"/>
            <a:chOff x="3585163" y="2746889"/>
            <a:chExt cx="423600" cy="423600"/>
          </a:xfrm>
        </p:grpSpPr>
        <p:sp>
          <p:nvSpPr>
            <p:cNvPr id="2814" name="Google Shape;2814;p54"/>
            <p:cNvSpPr/>
            <p:nvPr/>
          </p:nvSpPr>
          <p:spPr>
            <a:xfrm>
              <a:off x="3585163" y="2746889"/>
              <a:ext cx="423600" cy="423600"/>
            </a:xfrm>
            <a:prstGeom prst="snip2DiagRect">
              <a:avLst>
                <a:gd name="adj1" fmla="val 0"/>
                <a:gd name="adj2" fmla="val 16667"/>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4"/>
            <p:cNvSpPr/>
            <p:nvPr/>
          </p:nvSpPr>
          <p:spPr>
            <a:xfrm>
              <a:off x="3743490" y="2843970"/>
              <a:ext cx="106934" cy="229583"/>
            </a:xfrm>
            <a:custGeom>
              <a:avLst/>
              <a:gdLst/>
              <a:ahLst/>
              <a:cxnLst/>
              <a:rect l="l" t="t" r="r" b="b"/>
              <a:pathLst>
                <a:path w="8267" h="17749" extrusionOk="0">
                  <a:moveTo>
                    <a:pt x="5511" y="0"/>
                  </a:moveTo>
                  <a:lnTo>
                    <a:pt x="4975" y="36"/>
                  </a:lnTo>
                  <a:lnTo>
                    <a:pt x="4474" y="107"/>
                  </a:lnTo>
                  <a:lnTo>
                    <a:pt x="4044" y="215"/>
                  </a:lnTo>
                  <a:lnTo>
                    <a:pt x="3651" y="358"/>
                  </a:lnTo>
                  <a:lnTo>
                    <a:pt x="3293" y="573"/>
                  </a:lnTo>
                  <a:lnTo>
                    <a:pt x="2971" y="787"/>
                  </a:lnTo>
                  <a:lnTo>
                    <a:pt x="2720" y="1038"/>
                  </a:lnTo>
                  <a:lnTo>
                    <a:pt x="2505" y="1324"/>
                  </a:lnTo>
                  <a:lnTo>
                    <a:pt x="2291" y="1610"/>
                  </a:lnTo>
                  <a:lnTo>
                    <a:pt x="2148" y="1897"/>
                  </a:lnTo>
                  <a:lnTo>
                    <a:pt x="2004" y="2219"/>
                  </a:lnTo>
                  <a:lnTo>
                    <a:pt x="1933" y="2505"/>
                  </a:lnTo>
                  <a:lnTo>
                    <a:pt x="1861" y="2827"/>
                  </a:lnTo>
                  <a:lnTo>
                    <a:pt x="1790" y="3149"/>
                  </a:lnTo>
                  <a:lnTo>
                    <a:pt x="1754" y="3722"/>
                  </a:lnTo>
                  <a:lnTo>
                    <a:pt x="1754" y="5296"/>
                  </a:lnTo>
                  <a:lnTo>
                    <a:pt x="1" y="5296"/>
                  </a:lnTo>
                  <a:lnTo>
                    <a:pt x="1" y="8839"/>
                  </a:lnTo>
                  <a:lnTo>
                    <a:pt x="1754" y="8874"/>
                  </a:lnTo>
                  <a:lnTo>
                    <a:pt x="1718" y="17713"/>
                  </a:lnTo>
                  <a:lnTo>
                    <a:pt x="5297" y="17749"/>
                  </a:lnTo>
                  <a:lnTo>
                    <a:pt x="5297" y="8874"/>
                  </a:lnTo>
                  <a:lnTo>
                    <a:pt x="7945" y="8874"/>
                  </a:lnTo>
                  <a:lnTo>
                    <a:pt x="8267" y="5332"/>
                  </a:lnTo>
                  <a:lnTo>
                    <a:pt x="5440" y="5332"/>
                  </a:lnTo>
                  <a:lnTo>
                    <a:pt x="5440" y="3900"/>
                  </a:lnTo>
                  <a:lnTo>
                    <a:pt x="5475" y="3686"/>
                  </a:lnTo>
                  <a:lnTo>
                    <a:pt x="5547" y="3471"/>
                  </a:lnTo>
                  <a:lnTo>
                    <a:pt x="5619" y="3328"/>
                  </a:lnTo>
                  <a:lnTo>
                    <a:pt x="5726" y="3221"/>
                  </a:lnTo>
                  <a:lnTo>
                    <a:pt x="5869" y="3149"/>
                  </a:lnTo>
                  <a:lnTo>
                    <a:pt x="5976" y="3077"/>
                  </a:lnTo>
                  <a:lnTo>
                    <a:pt x="6227" y="3042"/>
                  </a:lnTo>
                  <a:lnTo>
                    <a:pt x="8231" y="3077"/>
                  </a:lnTo>
                  <a:lnTo>
                    <a:pt x="8231" y="36"/>
                  </a:lnTo>
                  <a:lnTo>
                    <a:pt x="551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54"/>
          <p:cNvGrpSpPr/>
          <p:nvPr/>
        </p:nvGrpSpPr>
        <p:grpSpPr>
          <a:xfrm>
            <a:off x="1747550" y="2847918"/>
            <a:ext cx="423600" cy="423600"/>
            <a:chOff x="4618625" y="2746889"/>
            <a:chExt cx="423600" cy="423600"/>
          </a:xfrm>
        </p:grpSpPr>
        <p:sp>
          <p:nvSpPr>
            <p:cNvPr id="2817" name="Google Shape;2817;p54"/>
            <p:cNvSpPr/>
            <p:nvPr/>
          </p:nvSpPr>
          <p:spPr>
            <a:xfrm>
              <a:off x="4618625" y="2746889"/>
              <a:ext cx="423600" cy="423600"/>
            </a:xfrm>
            <a:prstGeom prst="snip2DiagRect">
              <a:avLst>
                <a:gd name="adj1" fmla="val 0"/>
                <a:gd name="adj2" fmla="val 166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18" name="Google Shape;2818;p54"/>
            <p:cNvGrpSpPr/>
            <p:nvPr/>
          </p:nvGrpSpPr>
          <p:grpSpPr>
            <a:xfrm>
              <a:off x="4740470" y="2873044"/>
              <a:ext cx="179602" cy="171272"/>
              <a:chOff x="3304100" y="1096925"/>
              <a:chExt cx="347125" cy="331025"/>
            </a:xfrm>
          </p:grpSpPr>
          <p:sp>
            <p:nvSpPr>
              <p:cNvPr id="2819" name="Google Shape;2819;p54"/>
              <p:cNvSpPr/>
              <p:nvPr/>
            </p:nvSpPr>
            <p:spPr>
              <a:xfrm>
                <a:off x="3304100" y="1096925"/>
                <a:ext cx="83225" cy="331025"/>
              </a:xfrm>
              <a:custGeom>
                <a:avLst/>
                <a:gdLst/>
                <a:ahLst/>
                <a:cxnLst/>
                <a:rect l="l" t="t" r="r" b="b"/>
                <a:pathLst>
                  <a:path w="3329" h="13241" extrusionOk="0">
                    <a:moveTo>
                      <a:pt x="1682" y="0"/>
                    </a:moveTo>
                    <a:lnTo>
                      <a:pt x="1324" y="36"/>
                    </a:lnTo>
                    <a:lnTo>
                      <a:pt x="1038" y="108"/>
                    </a:lnTo>
                    <a:lnTo>
                      <a:pt x="752" y="251"/>
                    </a:lnTo>
                    <a:lnTo>
                      <a:pt x="501" y="466"/>
                    </a:lnTo>
                    <a:lnTo>
                      <a:pt x="287" y="680"/>
                    </a:lnTo>
                    <a:lnTo>
                      <a:pt x="144" y="967"/>
                    </a:lnTo>
                    <a:lnTo>
                      <a:pt x="36" y="1253"/>
                    </a:lnTo>
                    <a:lnTo>
                      <a:pt x="0" y="1575"/>
                    </a:lnTo>
                    <a:lnTo>
                      <a:pt x="36" y="1897"/>
                    </a:lnTo>
                    <a:lnTo>
                      <a:pt x="144" y="2219"/>
                    </a:lnTo>
                    <a:lnTo>
                      <a:pt x="287" y="2470"/>
                    </a:lnTo>
                    <a:lnTo>
                      <a:pt x="501" y="2720"/>
                    </a:lnTo>
                    <a:lnTo>
                      <a:pt x="752" y="2899"/>
                    </a:lnTo>
                    <a:lnTo>
                      <a:pt x="1038" y="3042"/>
                    </a:lnTo>
                    <a:lnTo>
                      <a:pt x="1324" y="3149"/>
                    </a:lnTo>
                    <a:lnTo>
                      <a:pt x="1682" y="3185"/>
                    </a:lnTo>
                    <a:lnTo>
                      <a:pt x="2004" y="3149"/>
                    </a:lnTo>
                    <a:lnTo>
                      <a:pt x="2326" y="3042"/>
                    </a:lnTo>
                    <a:lnTo>
                      <a:pt x="2613" y="2899"/>
                    </a:lnTo>
                    <a:lnTo>
                      <a:pt x="2863" y="2720"/>
                    </a:lnTo>
                    <a:lnTo>
                      <a:pt x="3042" y="2470"/>
                    </a:lnTo>
                    <a:lnTo>
                      <a:pt x="3221" y="2219"/>
                    </a:lnTo>
                    <a:lnTo>
                      <a:pt x="3292" y="1897"/>
                    </a:lnTo>
                    <a:lnTo>
                      <a:pt x="3328" y="1575"/>
                    </a:lnTo>
                    <a:lnTo>
                      <a:pt x="3292" y="1253"/>
                    </a:lnTo>
                    <a:lnTo>
                      <a:pt x="3221" y="967"/>
                    </a:lnTo>
                    <a:lnTo>
                      <a:pt x="3042" y="680"/>
                    </a:lnTo>
                    <a:lnTo>
                      <a:pt x="2863" y="466"/>
                    </a:lnTo>
                    <a:lnTo>
                      <a:pt x="2613" y="251"/>
                    </a:lnTo>
                    <a:lnTo>
                      <a:pt x="2326" y="108"/>
                    </a:lnTo>
                    <a:lnTo>
                      <a:pt x="2004" y="36"/>
                    </a:lnTo>
                    <a:lnTo>
                      <a:pt x="1682" y="0"/>
                    </a:lnTo>
                    <a:close/>
                    <a:moveTo>
                      <a:pt x="251" y="4402"/>
                    </a:moveTo>
                    <a:lnTo>
                      <a:pt x="251" y="13240"/>
                    </a:lnTo>
                    <a:lnTo>
                      <a:pt x="3114" y="13240"/>
                    </a:lnTo>
                    <a:lnTo>
                      <a:pt x="3114" y="4402"/>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4"/>
              <p:cNvSpPr/>
              <p:nvPr/>
            </p:nvSpPr>
            <p:spPr>
              <a:xfrm>
                <a:off x="3310350" y="1206950"/>
                <a:ext cx="71600" cy="221000"/>
              </a:xfrm>
              <a:custGeom>
                <a:avLst/>
                <a:gdLst/>
                <a:ahLst/>
                <a:cxnLst/>
                <a:rect l="l" t="t" r="r" b="b"/>
                <a:pathLst>
                  <a:path w="2864" h="8840" fill="none" extrusionOk="0">
                    <a:moveTo>
                      <a:pt x="1" y="1"/>
                    </a:moveTo>
                    <a:lnTo>
                      <a:pt x="2864" y="1"/>
                    </a:lnTo>
                    <a:lnTo>
                      <a:pt x="2864" y="8839"/>
                    </a:lnTo>
                    <a:lnTo>
                      <a:pt x="1" y="8839"/>
                    </a:lnTo>
                    <a:lnTo>
                      <a:pt x="1" y="1"/>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4"/>
              <p:cNvSpPr/>
              <p:nvPr/>
            </p:nvSpPr>
            <p:spPr>
              <a:xfrm>
                <a:off x="3304100" y="1096925"/>
                <a:ext cx="83225" cy="79650"/>
              </a:xfrm>
              <a:custGeom>
                <a:avLst/>
                <a:gdLst/>
                <a:ahLst/>
                <a:cxnLst/>
                <a:rect l="l" t="t" r="r" b="b"/>
                <a:pathLst>
                  <a:path w="3329" h="3186" fill="none" extrusionOk="0">
                    <a:moveTo>
                      <a:pt x="1682" y="0"/>
                    </a:moveTo>
                    <a:lnTo>
                      <a:pt x="1682" y="0"/>
                    </a:lnTo>
                    <a:lnTo>
                      <a:pt x="2004" y="36"/>
                    </a:lnTo>
                    <a:lnTo>
                      <a:pt x="2326" y="108"/>
                    </a:lnTo>
                    <a:lnTo>
                      <a:pt x="2613" y="251"/>
                    </a:lnTo>
                    <a:lnTo>
                      <a:pt x="2863" y="466"/>
                    </a:lnTo>
                    <a:lnTo>
                      <a:pt x="3042" y="680"/>
                    </a:lnTo>
                    <a:lnTo>
                      <a:pt x="3221" y="967"/>
                    </a:lnTo>
                    <a:lnTo>
                      <a:pt x="3292" y="1253"/>
                    </a:lnTo>
                    <a:lnTo>
                      <a:pt x="3328" y="1575"/>
                    </a:lnTo>
                    <a:lnTo>
                      <a:pt x="3328" y="1575"/>
                    </a:lnTo>
                    <a:lnTo>
                      <a:pt x="3292" y="1897"/>
                    </a:lnTo>
                    <a:lnTo>
                      <a:pt x="3221" y="2219"/>
                    </a:lnTo>
                    <a:lnTo>
                      <a:pt x="3042" y="2470"/>
                    </a:lnTo>
                    <a:lnTo>
                      <a:pt x="2863" y="2720"/>
                    </a:lnTo>
                    <a:lnTo>
                      <a:pt x="2613" y="2899"/>
                    </a:lnTo>
                    <a:lnTo>
                      <a:pt x="2326" y="3042"/>
                    </a:lnTo>
                    <a:lnTo>
                      <a:pt x="2004" y="3149"/>
                    </a:lnTo>
                    <a:lnTo>
                      <a:pt x="1682" y="3185"/>
                    </a:lnTo>
                    <a:lnTo>
                      <a:pt x="1682" y="3185"/>
                    </a:lnTo>
                    <a:lnTo>
                      <a:pt x="1324" y="3149"/>
                    </a:lnTo>
                    <a:lnTo>
                      <a:pt x="1038" y="3042"/>
                    </a:lnTo>
                    <a:lnTo>
                      <a:pt x="752" y="2899"/>
                    </a:lnTo>
                    <a:lnTo>
                      <a:pt x="501" y="2720"/>
                    </a:lnTo>
                    <a:lnTo>
                      <a:pt x="287" y="2470"/>
                    </a:lnTo>
                    <a:lnTo>
                      <a:pt x="144" y="2219"/>
                    </a:lnTo>
                    <a:lnTo>
                      <a:pt x="36" y="1897"/>
                    </a:lnTo>
                    <a:lnTo>
                      <a:pt x="0" y="1575"/>
                    </a:lnTo>
                    <a:lnTo>
                      <a:pt x="0" y="1575"/>
                    </a:lnTo>
                    <a:lnTo>
                      <a:pt x="36" y="1253"/>
                    </a:lnTo>
                    <a:lnTo>
                      <a:pt x="144" y="967"/>
                    </a:lnTo>
                    <a:lnTo>
                      <a:pt x="287" y="680"/>
                    </a:lnTo>
                    <a:lnTo>
                      <a:pt x="501" y="466"/>
                    </a:lnTo>
                    <a:lnTo>
                      <a:pt x="752" y="251"/>
                    </a:lnTo>
                    <a:lnTo>
                      <a:pt x="1038" y="108"/>
                    </a:lnTo>
                    <a:lnTo>
                      <a:pt x="1324" y="36"/>
                    </a:lnTo>
                    <a:lnTo>
                      <a:pt x="1682" y="0"/>
                    </a:lnTo>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4"/>
              <p:cNvSpPr/>
              <p:nvPr/>
            </p:nvSpPr>
            <p:spPr>
              <a:xfrm>
                <a:off x="3426650" y="1201600"/>
                <a:ext cx="224575" cy="226350"/>
              </a:xfrm>
              <a:custGeom>
                <a:avLst/>
                <a:gdLst/>
                <a:ahLst/>
                <a:cxnLst/>
                <a:rect l="l" t="t" r="r" b="b"/>
                <a:pathLst>
                  <a:path w="8983" h="9054" extrusionOk="0">
                    <a:moveTo>
                      <a:pt x="5547" y="0"/>
                    </a:moveTo>
                    <a:lnTo>
                      <a:pt x="5046" y="36"/>
                    </a:lnTo>
                    <a:lnTo>
                      <a:pt x="4581" y="108"/>
                    </a:lnTo>
                    <a:lnTo>
                      <a:pt x="4152" y="251"/>
                    </a:lnTo>
                    <a:lnTo>
                      <a:pt x="3794" y="430"/>
                    </a:lnTo>
                    <a:lnTo>
                      <a:pt x="3472" y="644"/>
                    </a:lnTo>
                    <a:lnTo>
                      <a:pt x="3185" y="895"/>
                    </a:lnTo>
                    <a:lnTo>
                      <a:pt x="2971" y="1145"/>
                    </a:lnTo>
                    <a:lnTo>
                      <a:pt x="2828" y="1432"/>
                    </a:lnTo>
                    <a:lnTo>
                      <a:pt x="2756" y="1432"/>
                    </a:lnTo>
                    <a:lnTo>
                      <a:pt x="2756" y="215"/>
                    </a:lnTo>
                    <a:lnTo>
                      <a:pt x="1" y="215"/>
                    </a:lnTo>
                    <a:lnTo>
                      <a:pt x="1" y="9053"/>
                    </a:lnTo>
                    <a:lnTo>
                      <a:pt x="2899" y="9053"/>
                    </a:lnTo>
                    <a:lnTo>
                      <a:pt x="2899" y="4688"/>
                    </a:lnTo>
                    <a:lnTo>
                      <a:pt x="2899" y="4258"/>
                    </a:lnTo>
                    <a:lnTo>
                      <a:pt x="2935" y="3829"/>
                    </a:lnTo>
                    <a:lnTo>
                      <a:pt x="3042" y="3471"/>
                    </a:lnTo>
                    <a:lnTo>
                      <a:pt x="3185" y="3113"/>
                    </a:lnTo>
                    <a:lnTo>
                      <a:pt x="3293" y="2970"/>
                    </a:lnTo>
                    <a:lnTo>
                      <a:pt x="3400" y="2827"/>
                    </a:lnTo>
                    <a:lnTo>
                      <a:pt x="3543" y="2720"/>
                    </a:lnTo>
                    <a:lnTo>
                      <a:pt x="3722" y="2612"/>
                    </a:lnTo>
                    <a:lnTo>
                      <a:pt x="3901" y="2505"/>
                    </a:lnTo>
                    <a:lnTo>
                      <a:pt x="4116" y="2469"/>
                    </a:lnTo>
                    <a:lnTo>
                      <a:pt x="4331" y="2433"/>
                    </a:lnTo>
                    <a:lnTo>
                      <a:pt x="4617" y="2398"/>
                    </a:lnTo>
                    <a:lnTo>
                      <a:pt x="4867" y="2433"/>
                    </a:lnTo>
                    <a:lnTo>
                      <a:pt x="5082" y="2469"/>
                    </a:lnTo>
                    <a:lnTo>
                      <a:pt x="5297" y="2541"/>
                    </a:lnTo>
                    <a:lnTo>
                      <a:pt x="5476" y="2648"/>
                    </a:lnTo>
                    <a:lnTo>
                      <a:pt x="5619" y="2756"/>
                    </a:lnTo>
                    <a:lnTo>
                      <a:pt x="5726" y="2899"/>
                    </a:lnTo>
                    <a:lnTo>
                      <a:pt x="5833" y="3042"/>
                    </a:lnTo>
                    <a:lnTo>
                      <a:pt x="5905" y="3185"/>
                    </a:lnTo>
                    <a:lnTo>
                      <a:pt x="6012" y="3579"/>
                    </a:lnTo>
                    <a:lnTo>
                      <a:pt x="6084" y="3972"/>
                    </a:lnTo>
                    <a:lnTo>
                      <a:pt x="6120" y="4366"/>
                    </a:lnTo>
                    <a:lnTo>
                      <a:pt x="6120" y="4759"/>
                    </a:lnTo>
                    <a:lnTo>
                      <a:pt x="6120" y="9053"/>
                    </a:lnTo>
                    <a:lnTo>
                      <a:pt x="8982" y="9053"/>
                    </a:lnTo>
                    <a:lnTo>
                      <a:pt x="8982" y="4223"/>
                    </a:lnTo>
                    <a:lnTo>
                      <a:pt x="8947" y="3328"/>
                    </a:lnTo>
                    <a:lnTo>
                      <a:pt x="8911" y="2934"/>
                    </a:lnTo>
                    <a:lnTo>
                      <a:pt x="8839" y="2541"/>
                    </a:lnTo>
                    <a:lnTo>
                      <a:pt x="8768" y="2183"/>
                    </a:lnTo>
                    <a:lnTo>
                      <a:pt x="8660" y="1825"/>
                    </a:lnTo>
                    <a:lnTo>
                      <a:pt x="8517" y="1503"/>
                    </a:lnTo>
                    <a:lnTo>
                      <a:pt x="8338" y="1217"/>
                    </a:lnTo>
                    <a:lnTo>
                      <a:pt x="8159" y="931"/>
                    </a:lnTo>
                    <a:lnTo>
                      <a:pt x="7909" y="680"/>
                    </a:lnTo>
                    <a:lnTo>
                      <a:pt x="7623" y="501"/>
                    </a:lnTo>
                    <a:lnTo>
                      <a:pt x="7301" y="322"/>
                    </a:lnTo>
                    <a:lnTo>
                      <a:pt x="6943" y="179"/>
                    </a:lnTo>
                    <a:lnTo>
                      <a:pt x="6513" y="72"/>
                    </a:lnTo>
                    <a:lnTo>
                      <a:pt x="60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2823" name="Google Shape;2823;p54"/>
          <p:cNvCxnSpPr/>
          <p:nvPr/>
        </p:nvCxnSpPr>
        <p:spPr>
          <a:xfrm rot="10800000">
            <a:off x="-3407050" y="1568067"/>
            <a:ext cx="6282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335"/>
        <p:cNvGrpSpPr/>
        <p:nvPr/>
      </p:nvGrpSpPr>
      <p:grpSpPr>
        <a:xfrm>
          <a:off x="0" y="0"/>
          <a:ext cx="0" cy="0"/>
          <a:chOff x="0" y="0"/>
          <a:chExt cx="0" cy="0"/>
        </a:xfrm>
      </p:grpSpPr>
      <p:sp>
        <p:nvSpPr>
          <p:cNvPr id="2336" name="Google Shape;2336;p37"/>
          <p:cNvSpPr txBox="1">
            <a:spLocks noGrp="1"/>
          </p:cNvSpPr>
          <p:nvPr>
            <p:ph type="title"/>
          </p:nvPr>
        </p:nvSpPr>
        <p:spPr>
          <a:xfrm>
            <a:off x="720000" y="532925"/>
            <a:ext cx="7704000" cy="581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dirty="0">
                <a:solidFill>
                  <a:schemeClr val="bg2">
                    <a:lumMod val="50000"/>
                  </a:schemeClr>
                </a:solidFill>
              </a:rPr>
              <a:t>AGENDA</a:t>
            </a:r>
            <a:endParaRPr b="1" dirty="0">
              <a:solidFill>
                <a:schemeClr val="bg2">
                  <a:lumMod val="50000"/>
                </a:schemeClr>
              </a:solidFill>
            </a:endParaRPr>
          </a:p>
        </p:txBody>
      </p:sp>
      <p:sp>
        <p:nvSpPr>
          <p:cNvPr id="2337" name="Google Shape;2337;p37"/>
          <p:cNvSpPr txBox="1">
            <a:spLocks noGrp="1"/>
          </p:cNvSpPr>
          <p:nvPr>
            <p:ph type="title" idx="2"/>
          </p:nvPr>
        </p:nvSpPr>
        <p:spPr>
          <a:xfrm>
            <a:off x="1422007" y="1628387"/>
            <a:ext cx="8025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solidFill>
                  <a:schemeClr val="bg2">
                    <a:lumMod val="50000"/>
                  </a:schemeClr>
                </a:solidFill>
              </a:rPr>
              <a:t>01</a:t>
            </a:r>
            <a:endParaRPr dirty="0">
              <a:solidFill>
                <a:schemeClr val="bg2">
                  <a:lumMod val="50000"/>
                </a:schemeClr>
              </a:solidFill>
            </a:endParaRPr>
          </a:p>
        </p:txBody>
      </p:sp>
      <p:sp>
        <p:nvSpPr>
          <p:cNvPr id="2346" name="Google Shape;2346;p37"/>
          <p:cNvSpPr txBox="1">
            <a:spLocks noGrp="1"/>
          </p:cNvSpPr>
          <p:nvPr>
            <p:ph type="subTitle" idx="13"/>
          </p:nvPr>
        </p:nvSpPr>
        <p:spPr>
          <a:xfrm>
            <a:off x="2224507" y="1628387"/>
            <a:ext cx="2272678" cy="502800"/>
          </a:xfrm>
          <a:prstGeom prst="rect">
            <a:avLst/>
          </a:prstGeom>
        </p:spPr>
        <p:txBody>
          <a:bodyPr spcFirstLastPara="1" wrap="square" lIns="91425" tIns="91425" rIns="91425" bIns="91425" anchor="ctr" anchorCtr="0">
            <a:noAutofit/>
          </a:bodyPr>
          <a:lstStyle/>
          <a:p>
            <a:pPr marL="0" lvl="0" indent="0" algn="l" rtl="0">
              <a:spcBef>
                <a:spcPts val="0"/>
              </a:spcBef>
              <a:spcAft>
                <a:spcPts val="1200"/>
              </a:spcAft>
              <a:buNone/>
            </a:pPr>
            <a:r>
              <a:rPr lang="en-US" sz="1400" b="1" dirty="0">
                <a:solidFill>
                  <a:schemeClr val="bg2">
                    <a:lumMod val="50000"/>
                  </a:schemeClr>
                </a:solidFill>
              </a:rPr>
              <a:t>Aura </a:t>
            </a:r>
            <a:r>
              <a:rPr lang="en-US" sz="1400" b="1" dirty="0" err="1">
                <a:solidFill>
                  <a:schemeClr val="bg2">
                    <a:lumMod val="50000"/>
                  </a:schemeClr>
                </a:solidFill>
              </a:rPr>
              <a:t>Orientalis</a:t>
            </a:r>
            <a:r>
              <a:rPr lang="en-US" sz="1400" b="1" dirty="0">
                <a:solidFill>
                  <a:schemeClr val="bg2">
                    <a:lumMod val="50000"/>
                  </a:schemeClr>
                </a:solidFill>
              </a:rPr>
              <a:t> Introduction</a:t>
            </a:r>
            <a:endParaRPr sz="1400" b="1" dirty="0">
              <a:solidFill>
                <a:schemeClr val="bg2">
                  <a:lumMod val="50000"/>
                </a:schemeClr>
              </a:solidFill>
            </a:endParaRPr>
          </a:p>
        </p:txBody>
      </p:sp>
      <p:cxnSp>
        <p:nvCxnSpPr>
          <p:cNvPr id="2349" name="Google Shape;2349;p37"/>
          <p:cNvCxnSpPr>
            <a:cxnSpLocks/>
          </p:cNvCxnSpPr>
          <p:nvPr/>
        </p:nvCxnSpPr>
        <p:spPr>
          <a:xfrm>
            <a:off x="4572000" y="2363916"/>
            <a:ext cx="0" cy="2922609"/>
          </a:xfrm>
          <a:prstGeom prst="straightConnector1">
            <a:avLst/>
          </a:prstGeom>
          <a:noFill/>
          <a:ln w="9525" cap="flat" cmpd="sng">
            <a:solidFill>
              <a:schemeClr val="dk1"/>
            </a:solidFill>
            <a:prstDash val="solid"/>
            <a:round/>
            <a:headEnd type="none" w="med" len="med"/>
            <a:tailEnd type="none" w="med" len="med"/>
          </a:ln>
        </p:spPr>
      </p:cxnSp>
      <p:sp>
        <p:nvSpPr>
          <p:cNvPr id="22" name="Google Shape;2337;p37">
            <a:extLst>
              <a:ext uri="{FF2B5EF4-FFF2-40B4-BE49-F238E27FC236}">
                <a16:creationId xmlns:a16="http://schemas.microsoft.com/office/drawing/2014/main" id="{54F3EC07-CF4C-9F71-308E-BFB35938F825}"/>
              </a:ext>
            </a:extLst>
          </p:cNvPr>
          <p:cNvSpPr txBox="1">
            <a:spLocks/>
          </p:cNvSpPr>
          <p:nvPr/>
        </p:nvSpPr>
        <p:spPr>
          <a:xfrm>
            <a:off x="4572000" y="1628387"/>
            <a:ext cx="802500" cy="50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1"/>
              </a:buClr>
              <a:buSzPts val="3000"/>
              <a:buFont typeface="Roboto Mono SemiBold"/>
              <a:buNone/>
              <a:defRPr sz="3500" b="1" i="0" u="none" strike="noStrike" cap="none">
                <a:solidFill>
                  <a:schemeClr val="dk1"/>
                </a:solidFill>
                <a:latin typeface="Roboto Mono"/>
                <a:ea typeface="Roboto Mono"/>
                <a:cs typeface="Roboto Mono"/>
                <a:sym typeface="Roboto Mono"/>
              </a:defRPr>
            </a:lvl1pPr>
            <a:lvl2pPr marR="0" lvl="1" algn="l" rtl="0">
              <a:lnSpc>
                <a:spcPct val="100000"/>
              </a:lnSpc>
              <a:spcBef>
                <a:spcPts val="0"/>
              </a:spcBef>
              <a:spcAft>
                <a:spcPts val="0"/>
              </a:spcAft>
              <a:buClr>
                <a:schemeClr val="accent1"/>
              </a:buClr>
              <a:buSzPts val="3000"/>
              <a:buFont typeface="Roboto Mono SemiBold"/>
              <a:buNone/>
              <a:defRPr sz="3000" b="0" i="0" u="none" strike="noStrike" cap="none">
                <a:solidFill>
                  <a:schemeClr val="accent1"/>
                </a:solidFill>
                <a:latin typeface="Roboto Mono SemiBold"/>
                <a:ea typeface="Roboto Mono SemiBold"/>
                <a:cs typeface="Roboto Mono SemiBold"/>
                <a:sym typeface="Roboto Mono SemiBold"/>
              </a:defRPr>
            </a:lvl2pPr>
            <a:lvl3pPr marR="0" lvl="2" algn="l" rtl="0">
              <a:lnSpc>
                <a:spcPct val="100000"/>
              </a:lnSpc>
              <a:spcBef>
                <a:spcPts val="0"/>
              </a:spcBef>
              <a:spcAft>
                <a:spcPts val="0"/>
              </a:spcAft>
              <a:buClr>
                <a:schemeClr val="accent1"/>
              </a:buClr>
              <a:buSzPts val="3000"/>
              <a:buFont typeface="Roboto Mono SemiBold"/>
              <a:buNone/>
              <a:defRPr sz="3000" b="0" i="0" u="none" strike="noStrike" cap="none">
                <a:solidFill>
                  <a:schemeClr val="accent1"/>
                </a:solidFill>
                <a:latin typeface="Roboto Mono SemiBold"/>
                <a:ea typeface="Roboto Mono SemiBold"/>
                <a:cs typeface="Roboto Mono SemiBold"/>
                <a:sym typeface="Roboto Mono SemiBold"/>
              </a:defRPr>
            </a:lvl3pPr>
            <a:lvl4pPr marR="0" lvl="3" algn="l" rtl="0">
              <a:lnSpc>
                <a:spcPct val="100000"/>
              </a:lnSpc>
              <a:spcBef>
                <a:spcPts val="0"/>
              </a:spcBef>
              <a:spcAft>
                <a:spcPts val="0"/>
              </a:spcAft>
              <a:buClr>
                <a:schemeClr val="accent1"/>
              </a:buClr>
              <a:buSzPts val="3000"/>
              <a:buFont typeface="Roboto Mono SemiBold"/>
              <a:buNone/>
              <a:defRPr sz="3000" b="0" i="0" u="none" strike="noStrike" cap="none">
                <a:solidFill>
                  <a:schemeClr val="accent1"/>
                </a:solidFill>
                <a:latin typeface="Roboto Mono SemiBold"/>
                <a:ea typeface="Roboto Mono SemiBold"/>
                <a:cs typeface="Roboto Mono SemiBold"/>
                <a:sym typeface="Roboto Mono SemiBold"/>
              </a:defRPr>
            </a:lvl4pPr>
            <a:lvl5pPr marR="0" lvl="4" algn="l" rtl="0">
              <a:lnSpc>
                <a:spcPct val="100000"/>
              </a:lnSpc>
              <a:spcBef>
                <a:spcPts val="0"/>
              </a:spcBef>
              <a:spcAft>
                <a:spcPts val="0"/>
              </a:spcAft>
              <a:buClr>
                <a:schemeClr val="accent1"/>
              </a:buClr>
              <a:buSzPts val="3000"/>
              <a:buFont typeface="Roboto Mono SemiBold"/>
              <a:buNone/>
              <a:defRPr sz="3000" b="0" i="0" u="none" strike="noStrike" cap="none">
                <a:solidFill>
                  <a:schemeClr val="accent1"/>
                </a:solidFill>
                <a:latin typeface="Roboto Mono SemiBold"/>
                <a:ea typeface="Roboto Mono SemiBold"/>
                <a:cs typeface="Roboto Mono SemiBold"/>
                <a:sym typeface="Roboto Mono SemiBold"/>
              </a:defRPr>
            </a:lvl5pPr>
            <a:lvl6pPr marR="0" lvl="5" algn="l" rtl="0">
              <a:lnSpc>
                <a:spcPct val="100000"/>
              </a:lnSpc>
              <a:spcBef>
                <a:spcPts val="0"/>
              </a:spcBef>
              <a:spcAft>
                <a:spcPts val="0"/>
              </a:spcAft>
              <a:buClr>
                <a:schemeClr val="accent1"/>
              </a:buClr>
              <a:buSzPts val="3000"/>
              <a:buFont typeface="Roboto Mono SemiBold"/>
              <a:buNone/>
              <a:defRPr sz="3000" b="0" i="0" u="none" strike="noStrike" cap="none">
                <a:solidFill>
                  <a:schemeClr val="accent1"/>
                </a:solidFill>
                <a:latin typeface="Roboto Mono SemiBold"/>
                <a:ea typeface="Roboto Mono SemiBold"/>
                <a:cs typeface="Roboto Mono SemiBold"/>
                <a:sym typeface="Roboto Mono SemiBold"/>
              </a:defRPr>
            </a:lvl6pPr>
            <a:lvl7pPr marR="0" lvl="6" algn="l" rtl="0">
              <a:lnSpc>
                <a:spcPct val="100000"/>
              </a:lnSpc>
              <a:spcBef>
                <a:spcPts val="0"/>
              </a:spcBef>
              <a:spcAft>
                <a:spcPts val="0"/>
              </a:spcAft>
              <a:buClr>
                <a:schemeClr val="accent1"/>
              </a:buClr>
              <a:buSzPts val="3000"/>
              <a:buFont typeface="Roboto Mono SemiBold"/>
              <a:buNone/>
              <a:defRPr sz="3000" b="0" i="0" u="none" strike="noStrike" cap="none">
                <a:solidFill>
                  <a:schemeClr val="accent1"/>
                </a:solidFill>
                <a:latin typeface="Roboto Mono SemiBold"/>
                <a:ea typeface="Roboto Mono SemiBold"/>
                <a:cs typeface="Roboto Mono SemiBold"/>
                <a:sym typeface="Roboto Mono SemiBold"/>
              </a:defRPr>
            </a:lvl7pPr>
            <a:lvl8pPr marR="0" lvl="7" algn="l" rtl="0">
              <a:lnSpc>
                <a:spcPct val="100000"/>
              </a:lnSpc>
              <a:spcBef>
                <a:spcPts val="0"/>
              </a:spcBef>
              <a:spcAft>
                <a:spcPts val="0"/>
              </a:spcAft>
              <a:buClr>
                <a:schemeClr val="accent1"/>
              </a:buClr>
              <a:buSzPts val="3000"/>
              <a:buFont typeface="Roboto Mono SemiBold"/>
              <a:buNone/>
              <a:defRPr sz="3000" b="0" i="0" u="none" strike="noStrike" cap="none">
                <a:solidFill>
                  <a:schemeClr val="accent1"/>
                </a:solidFill>
                <a:latin typeface="Roboto Mono SemiBold"/>
                <a:ea typeface="Roboto Mono SemiBold"/>
                <a:cs typeface="Roboto Mono SemiBold"/>
                <a:sym typeface="Roboto Mono SemiBold"/>
              </a:defRPr>
            </a:lvl8pPr>
            <a:lvl9pPr marR="0" lvl="8" algn="l" rtl="0">
              <a:lnSpc>
                <a:spcPct val="100000"/>
              </a:lnSpc>
              <a:spcBef>
                <a:spcPts val="0"/>
              </a:spcBef>
              <a:spcAft>
                <a:spcPts val="0"/>
              </a:spcAft>
              <a:buClr>
                <a:schemeClr val="accent1"/>
              </a:buClr>
              <a:buSzPts val="3000"/>
              <a:buFont typeface="Roboto Mono SemiBold"/>
              <a:buNone/>
              <a:defRPr sz="3000" b="0" i="0" u="none" strike="noStrike" cap="none">
                <a:solidFill>
                  <a:schemeClr val="accent1"/>
                </a:solidFill>
                <a:latin typeface="Roboto Mono SemiBold"/>
                <a:ea typeface="Roboto Mono SemiBold"/>
                <a:cs typeface="Roboto Mono SemiBold"/>
                <a:sym typeface="Roboto Mono SemiBold"/>
              </a:defRPr>
            </a:lvl9pPr>
          </a:lstStyle>
          <a:p>
            <a:r>
              <a:rPr lang="en" dirty="0">
                <a:solidFill>
                  <a:schemeClr val="bg2">
                    <a:lumMod val="50000"/>
                  </a:schemeClr>
                </a:solidFill>
              </a:rPr>
              <a:t>02</a:t>
            </a:r>
          </a:p>
        </p:txBody>
      </p:sp>
      <p:sp>
        <p:nvSpPr>
          <p:cNvPr id="23" name="Google Shape;2346;p37">
            <a:extLst>
              <a:ext uri="{FF2B5EF4-FFF2-40B4-BE49-F238E27FC236}">
                <a16:creationId xmlns:a16="http://schemas.microsoft.com/office/drawing/2014/main" id="{8BFF041F-56F6-B105-0423-18AF742AC6E6}"/>
              </a:ext>
            </a:extLst>
          </p:cNvPr>
          <p:cNvSpPr txBox="1">
            <a:spLocks/>
          </p:cNvSpPr>
          <p:nvPr/>
        </p:nvSpPr>
        <p:spPr>
          <a:xfrm>
            <a:off x="5374500" y="1628387"/>
            <a:ext cx="2272678" cy="5028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2200"/>
              <a:buFont typeface="Zen Antique"/>
              <a:buNone/>
              <a:defRPr sz="2200" b="0" i="0" u="none" strike="noStrike" cap="none">
                <a:solidFill>
                  <a:schemeClr val="dk1"/>
                </a:solidFill>
                <a:latin typeface="Roboto Mono SemiBold"/>
                <a:ea typeface="Roboto Mono SemiBold"/>
                <a:cs typeface="Roboto Mono SemiBold"/>
                <a:sym typeface="Roboto Mono SemiBo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0" indent="0">
              <a:spcAft>
                <a:spcPts val="1200"/>
              </a:spcAft>
            </a:pPr>
            <a:r>
              <a:rPr lang="en-US" sz="1400" b="1" dirty="0">
                <a:solidFill>
                  <a:schemeClr val="bg2">
                    <a:lumMod val="50000"/>
                  </a:schemeClr>
                </a:solidFill>
              </a:rPr>
              <a:t>Aoi Sora Introduction</a:t>
            </a:r>
          </a:p>
        </p:txBody>
      </p:sp>
      <p:sp>
        <p:nvSpPr>
          <p:cNvPr id="24" name="Google Shape;2346;p37">
            <a:extLst>
              <a:ext uri="{FF2B5EF4-FFF2-40B4-BE49-F238E27FC236}">
                <a16:creationId xmlns:a16="http://schemas.microsoft.com/office/drawing/2014/main" id="{0033D31A-618E-AE62-1075-B8EEE2B26B86}"/>
              </a:ext>
            </a:extLst>
          </p:cNvPr>
          <p:cNvSpPr txBox="1">
            <a:spLocks/>
          </p:cNvSpPr>
          <p:nvPr/>
        </p:nvSpPr>
        <p:spPr>
          <a:xfrm>
            <a:off x="1920239" y="2363916"/>
            <a:ext cx="2576945" cy="235613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2200"/>
              <a:buFont typeface="Zen Antique"/>
              <a:buNone/>
              <a:defRPr sz="2200" b="0" i="0" u="none" strike="noStrike" cap="none">
                <a:solidFill>
                  <a:schemeClr val="dk1"/>
                </a:solidFill>
                <a:latin typeface="Roboto Mono SemiBold"/>
                <a:ea typeface="Roboto Mono SemiBold"/>
                <a:cs typeface="Roboto Mono SemiBold"/>
                <a:sym typeface="Roboto Mono SemiBo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285750" indent="-285750">
              <a:spcAft>
                <a:spcPts val="1200"/>
              </a:spcAft>
              <a:buClr>
                <a:srgbClr val="1267B4"/>
              </a:buClr>
              <a:buFont typeface="Wingdings" pitchFamily="2" charset="2"/>
              <a:buChar char="ü"/>
            </a:pPr>
            <a:r>
              <a:rPr lang="en-US" sz="1400" dirty="0"/>
              <a:t>Overview</a:t>
            </a:r>
          </a:p>
          <a:p>
            <a:pPr marL="285750" indent="-285750">
              <a:spcAft>
                <a:spcPts val="1200"/>
              </a:spcAft>
              <a:buClr>
                <a:srgbClr val="1267B4"/>
              </a:buClr>
              <a:buFont typeface="Wingdings" pitchFamily="2" charset="2"/>
              <a:buChar char="ü"/>
            </a:pPr>
            <a:r>
              <a:rPr lang="en-US" sz="1400" dirty="0"/>
              <a:t>Introduction to IT Division</a:t>
            </a:r>
          </a:p>
          <a:p>
            <a:pPr marL="285750" indent="-285750">
              <a:spcAft>
                <a:spcPts val="1200"/>
              </a:spcAft>
              <a:buClr>
                <a:srgbClr val="1267B4"/>
              </a:buClr>
              <a:buFont typeface="Wingdings" pitchFamily="2" charset="2"/>
              <a:buChar char="ü"/>
            </a:pPr>
            <a:r>
              <a:rPr lang="en-US" sz="1400" dirty="0"/>
              <a:t>Introduction to System Manager</a:t>
            </a:r>
          </a:p>
          <a:p>
            <a:pPr marL="285750" indent="-285750">
              <a:spcAft>
                <a:spcPts val="1200"/>
              </a:spcAft>
              <a:buClr>
                <a:srgbClr val="1267B4"/>
              </a:buClr>
              <a:buFont typeface="Wingdings" pitchFamily="2" charset="2"/>
              <a:buChar char="ü"/>
            </a:pPr>
            <a:r>
              <a:rPr lang="en-US" sz="1400" dirty="0"/>
              <a:t>Key Differentiators Aura </a:t>
            </a:r>
            <a:r>
              <a:rPr lang="en-US" sz="1400" dirty="0" err="1"/>
              <a:t>Orientalis</a:t>
            </a:r>
            <a:r>
              <a:rPr lang="en-US" sz="1400" dirty="0"/>
              <a:t> Can Deliver</a:t>
            </a:r>
          </a:p>
        </p:txBody>
      </p:sp>
      <p:sp>
        <p:nvSpPr>
          <p:cNvPr id="25" name="Google Shape;2346;p37">
            <a:extLst>
              <a:ext uri="{FF2B5EF4-FFF2-40B4-BE49-F238E27FC236}">
                <a16:creationId xmlns:a16="http://schemas.microsoft.com/office/drawing/2014/main" id="{4DEE0690-7250-DABA-5DFA-F43204369241}"/>
              </a:ext>
            </a:extLst>
          </p:cNvPr>
          <p:cNvSpPr txBox="1">
            <a:spLocks/>
          </p:cNvSpPr>
          <p:nvPr/>
        </p:nvSpPr>
        <p:spPr>
          <a:xfrm>
            <a:off x="5070233" y="2363916"/>
            <a:ext cx="2576945" cy="235613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2"/>
              </a:buClr>
              <a:buSzPts val="2200"/>
              <a:buFont typeface="Zen Antique"/>
              <a:buNone/>
              <a:defRPr sz="2200" b="0" i="0" u="none" strike="noStrike" cap="none">
                <a:solidFill>
                  <a:schemeClr val="dk1"/>
                </a:solidFill>
                <a:latin typeface="Roboto Mono SemiBold"/>
                <a:ea typeface="Roboto Mono SemiBold"/>
                <a:cs typeface="Roboto Mono SemiBold"/>
                <a:sym typeface="Roboto Mono SemiBold"/>
              </a:defRPr>
            </a:lvl1pPr>
            <a:lvl2pPr marL="914400" marR="0" lvl="1"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2pPr>
            <a:lvl3pPr marL="1371600" marR="0" lvl="2"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3pPr>
            <a:lvl4pPr marL="1828800" marR="0" lvl="3"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4pPr>
            <a:lvl5pPr marL="2286000" marR="0" lvl="4"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5pPr>
            <a:lvl6pPr marL="2743200" marR="0" lvl="5"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6pPr>
            <a:lvl7pPr marL="3200400" marR="0" lvl="6"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7pPr>
            <a:lvl8pPr marL="3657600" marR="0" lvl="7"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8pPr>
            <a:lvl9pPr marL="4114800" marR="0" lvl="8" indent="-317500" algn="l" rtl="0">
              <a:lnSpc>
                <a:spcPct val="100000"/>
              </a:lnSpc>
              <a:spcBef>
                <a:spcPts val="0"/>
              </a:spcBef>
              <a:spcAft>
                <a:spcPts val="0"/>
              </a:spcAft>
              <a:buClr>
                <a:schemeClr val="dk1"/>
              </a:buClr>
              <a:buSzPts val="1400"/>
              <a:buFont typeface="Roboto"/>
              <a:buNone/>
              <a:defRPr sz="1400" b="0" i="0" u="none" strike="noStrike" cap="none">
                <a:solidFill>
                  <a:schemeClr val="dk1"/>
                </a:solidFill>
                <a:latin typeface="Roboto"/>
                <a:ea typeface="Roboto"/>
                <a:cs typeface="Roboto"/>
                <a:sym typeface="Roboto"/>
              </a:defRPr>
            </a:lvl9pPr>
          </a:lstStyle>
          <a:p>
            <a:pPr marL="285750" indent="-285750">
              <a:spcAft>
                <a:spcPts val="1200"/>
              </a:spcAft>
              <a:buClr>
                <a:srgbClr val="1267B4"/>
              </a:buClr>
              <a:buFont typeface="Wingdings" pitchFamily="2" charset="2"/>
              <a:buChar char="ü"/>
            </a:pPr>
            <a:r>
              <a:rPr lang="vi-VN" sz="1400" dirty="0"/>
              <a:t>Demo</a:t>
            </a:r>
            <a:endParaRPr lang="en-US" sz="1400" dirty="0"/>
          </a:p>
          <a:p>
            <a:pPr marL="285750" indent="-285750">
              <a:spcAft>
                <a:spcPts val="1200"/>
              </a:spcAft>
              <a:buClr>
                <a:srgbClr val="1267B4"/>
              </a:buClr>
              <a:buFont typeface="Wingdings" pitchFamily="2" charset="2"/>
              <a:buChar char="ü"/>
            </a:pPr>
            <a:r>
              <a:rPr lang="en-US" sz="1400" dirty="0"/>
              <a:t>Project Timeline</a:t>
            </a:r>
          </a:p>
          <a:p>
            <a:pPr marL="285750" indent="-285750">
              <a:spcAft>
                <a:spcPts val="1200"/>
              </a:spcAft>
              <a:buClr>
                <a:srgbClr val="1267B4"/>
              </a:buClr>
              <a:buFont typeface="Wingdings" pitchFamily="2" charset="2"/>
              <a:buChar char="ü"/>
            </a:pPr>
            <a:r>
              <a:rPr lang="en-US" sz="1400" dirty="0"/>
              <a:t>Discussion</a:t>
            </a:r>
          </a:p>
        </p:txBody>
      </p:sp>
      <p:pic>
        <p:nvPicPr>
          <p:cNvPr id="28" name="Picture 27" descr="A logo with blue text&#10;&#10;AI-generated content may be incorrect.">
            <a:extLst>
              <a:ext uri="{FF2B5EF4-FFF2-40B4-BE49-F238E27FC236}">
                <a16:creationId xmlns:a16="http://schemas.microsoft.com/office/drawing/2014/main" id="{2B4FCFBF-274C-7277-9A53-8AE95C399BEF}"/>
              </a:ext>
            </a:extLst>
          </p:cNvPr>
          <p:cNvPicPr>
            <a:picLocks noChangeAspect="1"/>
          </p:cNvPicPr>
          <p:nvPr/>
        </p:nvPicPr>
        <p:blipFill>
          <a:blip r:embed="rId3"/>
          <a:srcRect t="76801" b="6838"/>
          <a:stretch>
            <a:fillRect/>
          </a:stretch>
        </p:blipFill>
        <p:spPr>
          <a:xfrm>
            <a:off x="7090531" y="4863969"/>
            <a:ext cx="1055959" cy="176400"/>
          </a:xfrm>
          <a:prstGeom prst="rect">
            <a:avLst/>
          </a:prstGeom>
        </p:spPr>
      </p:pic>
      <p:pic>
        <p:nvPicPr>
          <p:cNvPr id="29" name="Picture 2">
            <a:extLst>
              <a:ext uri="{FF2B5EF4-FFF2-40B4-BE49-F238E27FC236}">
                <a16:creationId xmlns:a16="http://schemas.microsoft.com/office/drawing/2014/main" id="{A71B8F0C-CCEA-B70D-29DF-DC0095D138C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60"/>
        <p:cNvGrpSpPr/>
        <p:nvPr/>
      </p:nvGrpSpPr>
      <p:grpSpPr>
        <a:xfrm>
          <a:off x="0" y="0"/>
          <a:ext cx="0" cy="0"/>
          <a:chOff x="0" y="0"/>
          <a:chExt cx="0" cy="0"/>
        </a:xfrm>
      </p:grpSpPr>
      <p:sp>
        <p:nvSpPr>
          <p:cNvPr id="2361" name="Google Shape;2361;p39"/>
          <p:cNvSpPr txBox="1">
            <a:spLocks noGrp="1"/>
          </p:cNvSpPr>
          <p:nvPr>
            <p:ph type="title"/>
          </p:nvPr>
        </p:nvSpPr>
        <p:spPr>
          <a:xfrm>
            <a:off x="709606" y="2763975"/>
            <a:ext cx="5115000" cy="1050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b="1" dirty="0">
                <a:solidFill>
                  <a:schemeClr val="bg2">
                    <a:lumMod val="50000"/>
                  </a:schemeClr>
                </a:solidFill>
              </a:rPr>
              <a:t>Aura </a:t>
            </a:r>
            <a:r>
              <a:rPr lang="en-US" sz="2000" b="1" dirty="0" err="1">
                <a:solidFill>
                  <a:schemeClr val="bg2">
                    <a:lumMod val="50000"/>
                  </a:schemeClr>
                </a:solidFill>
              </a:rPr>
              <a:t>Orientalis</a:t>
            </a:r>
            <a:r>
              <a:rPr lang="en-US" sz="2000" b="1" dirty="0">
                <a:solidFill>
                  <a:schemeClr val="bg2">
                    <a:lumMod val="50000"/>
                  </a:schemeClr>
                </a:solidFill>
              </a:rPr>
              <a:t> Introduction</a:t>
            </a:r>
          </a:p>
        </p:txBody>
      </p:sp>
      <p:sp>
        <p:nvSpPr>
          <p:cNvPr id="2362" name="Google Shape;2362;p39"/>
          <p:cNvSpPr txBox="1">
            <a:spLocks noGrp="1"/>
          </p:cNvSpPr>
          <p:nvPr>
            <p:ph type="title" idx="2"/>
          </p:nvPr>
        </p:nvSpPr>
        <p:spPr>
          <a:xfrm>
            <a:off x="709618" y="1328925"/>
            <a:ext cx="1626600" cy="12861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solidFill>
                  <a:schemeClr val="bg2">
                    <a:lumMod val="50000"/>
                  </a:schemeClr>
                </a:solidFill>
              </a:rPr>
              <a:t>01</a:t>
            </a:r>
            <a:endParaRPr dirty="0">
              <a:solidFill>
                <a:schemeClr val="bg2">
                  <a:lumMod val="50000"/>
                </a:schemeClr>
              </a:solidFill>
            </a:endParaRPr>
          </a:p>
        </p:txBody>
      </p:sp>
      <p:cxnSp>
        <p:nvCxnSpPr>
          <p:cNvPr id="2363" name="Google Shape;2363;p39"/>
          <p:cNvCxnSpPr/>
          <p:nvPr/>
        </p:nvCxnSpPr>
        <p:spPr>
          <a:xfrm rot="10800000">
            <a:off x="-866282" y="2763975"/>
            <a:ext cx="2389200" cy="0"/>
          </a:xfrm>
          <a:prstGeom prst="straightConnector1">
            <a:avLst/>
          </a:prstGeom>
          <a:noFill/>
          <a:ln w="9525" cap="flat" cmpd="sng">
            <a:solidFill>
              <a:schemeClr val="dk1"/>
            </a:solidFill>
            <a:prstDash val="solid"/>
            <a:round/>
            <a:headEnd type="none" w="med" len="med"/>
            <a:tailEnd type="none" w="med" len="med"/>
          </a:ln>
        </p:spPr>
      </p:cxnSp>
      <p:pic>
        <p:nvPicPr>
          <p:cNvPr id="2364" name="Google Shape;2364;p39"/>
          <p:cNvPicPr preferRelativeResize="0">
            <a:picLocks noGrp="1"/>
          </p:cNvPicPr>
          <p:nvPr>
            <p:ph type="pic" idx="3"/>
          </p:nvPr>
        </p:nvPicPr>
        <p:blipFill rotWithShape="1">
          <a:blip r:embed="rId3">
            <a:alphaModFix/>
          </a:blip>
          <a:srcRect l="-1917" r="7923"/>
          <a:stretch/>
        </p:blipFill>
        <p:spPr>
          <a:xfrm>
            <a:off x="5796194" y="819150"/>
            <a:ext cx="2638200" cy="3505200"/>
          </a:xfrm>
          <a:prstGeom prst="snip2DiagRect">
            <a:avLst>
              <a:gd name="adj1" fmla="val 0"/>
              <a:gd name="adj2" fmla="val 16667"/>
            </a:avLst>
          </a:prstGeom>
        </p:spPr>
      </p:pic>
      <p:grpSp>
        <p:nvGrpSpPr>
          <p:cNvPr id="2365" name="Google Shape;2365;p39"/>
          <p:cNvGrpSpPr/>
          <p:nvPr/>
        </p:nvGrpSpPr>
        <p:grpSpPr>
          <a:xfrm rot="5400000">
            <a:off x="1814964" y="-1292741"/>
            <a:ext cx="3689134" cy="3227984"/>
            <a:chOff x="1067625" y="-1658125"/>
            <a:chExt cx="2887550" cy="2526600"/>
          </a:xfrm>
        </p:grpSpPr>
        <p:sp>
          <p:nvSpPr>
            <p:cNvPr id="2366" name="Google Shape;2366;p39"/>
            <p:cNvSpPr/>
            <p:nvPr/>
          </p:nvSpPr>
          <p:spPr>
            <a:xfrm>
              <a:off x="1067625" y="-1658125"/>
              <a:ext cx="2887550" cy="2526600"/>
            </a:xfrm>
            <a:custGeom>
              <a:avLst/>
              <a:gdLst/>
              <a:ahLst/>
              <a:cxnLst/>
              <a:rect l="l" t="t" r="r" b="b"/>
              <a:pathLst>
                <a:path w="115502" h="101064" extrusionOk="0">
                  <a:moveTo>
                    <a:pt x="49765" y="12202"/>
                  </a:moveTo>
                  <a:lnTo>
                    <a:pt x="49893" y="12585"/>
                  </a:lnTo>
                  <a:lnTo>
                    <a:pt x="50148" y="12905"/>
                  </a:lnTo>
                  <a:lnTo>
                    <a:pt x="50468" y="13097"/>
                  </a:lnTo>
                  <a:lnTo>
                    <a:pt x="50659" y="13160"/>
                  </a:lnTo>
                  <a:lnTo>
                    <a:pt x="50851" y="13224"/>
                  </a:lnTo>
                  <a:lnTo>
                    <a:pt x="51107" y="13160"/>
                  </a:lnTo>
                  <a:lnTo>
                    <a:pt x="51298" y="13097"/>
                  </a:lnTo>
                  <a:lnTo>
                    <a:pt x="56601" y="22232"/>
                  </a:lnTo>
                  <a:lnTo>
                    <a:pt x="56409" y="22423"/>
                  </a:lnTo>
                  <a:lnTo>
                    <a:pt x="56281" y="22615"/>
                  </a:lnTo>
                  <a:lnTo>
                    <a:pt x="56153" y="22871"/>
                  </a:lnTo>
                  <a:lnTo>
                    <a:pt x="56153" y="23126"/>
                  </a:lnTo>
                  <a:lnTo>
                    <a:pt x="56153" y="23382"/>
                  </a:lnTo>
                  <a:lnTo>
                    <a:pt x="56281" y="23637"/>
                  </a:lnTo>
                  <a:lnTo>
                    <a:pt x="56409" y="23829"/>
                  </a:lnTo>
                  <a:lnTo>
                    <a:pt x="56601" y="24021"/>
                  </a:lnTo>
                  <a:lnTo>
                    <a:pt x="51298" y="33156"/>
                  </a:lnTo>
                  <a:lnTo>
                    <a:pt x="51107" y="33092"/>
                  </a:lnTo>
                  <a:lnTo>
                    <a:pt x="50659" y="33092"/>
                  </a:lnTo>
                  <a:lnTo>
                    <a:pt x="50468" y="33156"/>
                  </a:lnTo>
                  <a:lnTo>
                    <a:pt x="50148" y="33347"/>
                  </a:lnTo>
                  <a:lnTo>
                    <a:pt x="49893" y="33667"/>
                  </a:lnTo>
                  <a:lnTo>
                    <a:pt x="49765" y="34050"/>
                  </a:lnTo>
                  <a:lnTo>
                    <a:pt x="39224" y="34050"/>
                  </a:lnTo>
                  <a:lnTo>
                    <a:pt x="39097" y="33667"/>
                  </a:lnTo>
                  <a:lnTo>
                    <a:pt x="38841" y="33347"/>
                  </a:lnTo>
                  <a:lnTo>
                    <a:pt x="38522" y="33156"/>
                  </a:lnTo>
                  <a:lnTo>
                    <a:pt x="38330" y="33092"/>
                  </a:lnTo>
                  <a:lnTo>
                    <a:pt x="37883" y="33092"/>
                  </a:lnTo>
                  <a:lnTo>
                    <a:pt x="37691" y="33156"/>
                  </a:lnTo>
                  <a:lnTo>
                    <a:pt x="32261" y="23765"/>
                  </a:lnTo>
                  <a:lnTo>
                    <a:pt x="32517" y="23637"/>
                  </a:lnTo>
                  <a:lnTo>
                    <a:pt x="32708" y="23382"/>
                  </a:lnTo>
                  <a:lnTo>
                    <a:pt x="32836" y="23126"/>
                  </a:lnTo>
                  <a:lnTo>
                    <a:pt x="32836" y="22807"/>
                  </a:lnTo>
                  <a:lnTo>
                    <a:pt x="32836" y="22615"/>
                  </a:lnTo>
                  <a:lnTo>
                    <a:pt x="32772" y="22360"/>
                  </a:lnTo>
                  <a:lnTo>
                    <a:pt x="32644" y="22168"/>
                  </a:lnTo>
                  <a:lnTo>
                    <a:pt x="32517" y="22040"/>
                  </a:lnTo>
                  <a:lnTo>
                    <a:pt x="37691" y="13097"/>
                  </a:lnTo>
                  <a:lnTo>
                    <a:pt x="37883" y="13160"/>
                  </a:lnTo>
                  <a:lnTo>
                    <a:pt x="38138" y="13224"/>
                  </a:lnTo>
                  <a:lnTo>
                    <a:pt x="38330" y="13160"/>
                  </a:lnTo>
                  <a:lnTo>
                    <a:pt x="38522" y="13097"/>
                  </a:lnTo>
                  <a:lnTo>
                    <a:pt x="38841" y="12905"/>
                  </a:lnTo>
                  <a:lnTo>
                    <a:pt x="39097" y="12585"/>
                  </a:lnTo>
                  <a:lnTo>
                    <a:pt x="39224" y="12202"/>
                  </a:lnTo>
                  <a:close/>
                  <a:moveTo>
                    <a:pt x="87967" y="12202"/>
                  </a:moveTo>
                  <a:lnTo>
                    <a:pt x="88031" y="12585"/>
                  </a:lnTo>
                  <a:lnTo>
                    <a:pt x="88287" y="12905"/>
                  </a:lnTo>
                  <a:lnTo>
                    <a:pt x="88606" y="13097"/>
                  </a:lnTo>
                  <a:lnTo>
                    <a:pt x="88798" y="13160"/>
                  </a:lnTo>
                  <a:lnTo>
                    <a:pt x="88989" y="13224"/>
                  </a:lnTo>
                  <a:lnTo>
                    <a:pt x="89245" y="13160"/>
                  </a:lnTo>
                  <a:lnTo>
                    <a:pt x="89437" y="13097"/>
                  </a:lnTo>
                  <a:lnTo>
                    <a:pt x="94803" y="22360"/>
                  </a:lnTo>
                  <a:lnTo>
                    <a:pt x="94675" y="22487"/>
                  </a:lnTo>
                  <a:lnTo>
                    <a:pt x="94547" y="22679"/>
                  </a:lnTo>
                  <a:lnTo>
                    <a:pt x="94483" y="22934"/>
                  </a:lnTo>
                  <a:lnTo>
                    <a:pt x="94483" y="23126"/>
                  </a:lnTo>
                  <a:lnTo>
                    <a:pt x="94483" y="23382"/>
                  </a:lnTo>
                  <a:lnTo>
                    <a:pt x="94547" y="23573"/>
                  </a:lnTo>
                  <a:lnTo>
                    <a:pt x="94675" y="23765"/>
                  </a:lnTo>
                  <a:lnTo>
                    <a:pt x="94803" y="23893"/>
                  </a:lnTo>
                  <a:lnTo>
                    <a:pt x="91864" y="29003"/>
                  </a:lnTo>
                  <a:lnTo>
                    <a:pt x="89437" y="33156"/>
                  </a:lnTo>
                  <a:lnTo>
                    <a:pt x="89245" y="33092"/>
                  </a:lnTo>
                  <a:lnTo>
                    <a:pt x="88798" y="33092"/>
                  </a:lnTo>
                  <a:lnTo>
                    <a:pt x="88606" y="33156"/>
                  </a:lnTo>
                  <a:lnTo>
                    <a:pt x="88287" y="33347"/>
                  </a:lnTo>
                  <a:lnTo>
                    <a:pt x="88031" y="33667"/>
                  </a:lnTo>
                  <a:lnTo>
                    <a:pt x="87967" y="34050"/>
                  </a:lnTo>
                  <a:lnTo>
                    <a:pt x="77363" y="34050"/>
                  </a:lnTo>
                  <a:lnTo>
                    <a:pt x="77235" y="33667"/>
                  </a:lnTo>
                  <a:lnTo>
                    <a:pt x="77043" y="33347"/>
                  </a:lnTo>
                  <a:lnTo>
                    <a:pt x="76660" y="33156"/>
                  </a:lnTo>
                  <a:lnTo>
                    <a:pt x="76468" y="33092"/>
                  </a:lnTo>
                  <a:lnTo>
                    <a:pt x="76085" y="33092"/>
                  </a:lnTo>
                  <a:lnTo>
                    <a:pt x="75829" y="33156"/>
                  </a:lnTo>
                  <a:lnTo>
                    <a:pt x="70527" y="24021"/>
                  </a:lnTo>
                  <a:lnTo>
                    <a:pt x="70719" y="23829"/>
                  </a:lnTo>
                  <a:lnTo>
                    <a:pt x="70910" y="23637"/>
                  </a:lnTo>
                  <a:lnTo>
                    <a:pt x="70974" y="23382"/>
                  </a:lnTo>
                  <a:lnTo>
                    <a:pt x="71038" y="23126"/>
                  </a:lnTo>
                  <a:lnTo>
                    <a:pt x="70974" y="22871"/>
                  </a:lnTo>
                  <a:lnTo>
                    <a:pt x="70910" y="22615"/>
                  </a:lnTo>
                  <a:lnTo>
                    <a:pt x="70719" y="22423"/>
                  </a:lnTo>
                  <a:lnTo>
                    <a:pt x="70527" y="22232"/>
                  </a:lnTo>
                  <a:lnTo>
                    <a:pt x="75702" y="13352"/>
                  </a:lnTo>
                  <a:lnTo>
                    <a:pt x="75829" y="13097"/>
                  </a:lnTo>
                  <a:lnTo>
                    <a:pt x="76085" y="13160"/>
                  </a:lnTo>
                  <a:lnTo>
                    <a:pt x="76277" y="13224"/>
                  </a:lnTo>
                  <a:lnTo>
                    <a:pt x="76468" y="13160"/>
                  </a:lnTo>
                  <a:lnTo>
                    <a:pt x="76660" y="13097"/>
                  </a:lnTo>
                  <a:lnTo>
                    <a:pt x="77043" y="12905"/>
                  </a:lnTo>
                  <a:lnTo>
                    <a:pt x="77235" y="12585"/>
                  </a:lnTo>
                  <a:lnTo>
                    <a:pt x="77363" y="12202"/>
                  </a:lnTo>
                  <a:close/>
                  <a:moveTo>
                    <a:pt x="68866" y="23254"/>
                  </a:moveTo>
                  <a:lnTo>
                    <a:pt x="68994" y="23637"/>
                  </a:lnTo>
                  <a:lnTo>
                    <a:pt x="69186" y="23957"/>
                  </a:lnTo>
                  <a:lnTo>
                    <a:pt x="69569" y="24148"/>
                  </a:lnTo>
                  <a:lnTo>
                    <a:pt x="69761" y="24212"/>
                  </a:lnTo>
                  <a:lnTo>
                    <a:pt x="70144" y="24212"/>
                  </a:lnTo>
                  <a:lnTo>
                    <a:pt x="70399" y="24084"/>
                  </a:lnTo>
                  <a:lnTo>
                    <a:pt x="75702" y="33284"/>
                  </a:lnTo>
                  <a:lnTo>
                    <a:pt x="75510" y="33411"/>
                  </a:lnTo>
                  <a:lnTo>
                    <a:pt x="75318" y="33667"/>
                  </a:lnTo>
                  <a:lnTo>
                    <a:pt x="75255" y="33858"/>
                  </a:lnTo>
                  <a:lnTo>
                    <a:pt x="75191" y="34178"/>
                  </a:lnTo>
                  <a:lnTo>
                    <a:pt x="75255" y="34433"/>
                  </a:lnTo>
                  <a:lnTo>
                    <a:pt x="75318" y="34625"/>
                  </a:lnTo>
                  <a:lnTo>
                    <a:pt x="75510" y="34881"/>
                  </a:lnTo>
                  <a:lnTo>
                    <a:pt x="75702" y="35008"/>
                  </a:lnTo>
                  <a:lnTo>
                    <a:pt x="75446" y="35392"/>
                  </a:lnTo>
                  <a:lnTo>
                    <a:pt x="70463" y="44080"/>
                  </a:lnTo>
                  <a:lnTo>
                    <a:pt x="70080" y="44080"/>
                  </a:lnTo>
                  <a:lnTo>
                    <a:pt x="69888" y="44144"/>
                  </a:lnTo>
                  <a:lnTo>
                    <a:pt x="69505" y="44335"/>
                  </a:lnTo>
                  <a:lnTo>
                    <a:pt x="69313" y="44655"/>
                  </a:lnTo>
                  <a:lnTo>
                    <a:pt x="69186" y="45038"/>
                  </a:lnTo>
                  <a:lnTo>
                    <a:pt x="58325" y="45038"/>
                  </a:lnTo>
                  <a:lnTo>
                    <a:pt x="58198" y="44655"/>
                  </a:lnTo>
                  <a:lnTo>
                    <a:pt x="57942" y="44335"/>
                  </a:lnTo>
                  <a:lnTo>
                    <a:pt x="57623" y="44144"/>
                  </a:lnTo>
                  <a:lnTo>
                    <a:pt x="57431" y="44080"/>
                  </a:lnTo>
                  <a:lnTo>
                    <a:pt x="56984" y="44080"/>
                  </a:lnTo>
                  <a:lnTo>
                    <a:pt x="56792" y="44208"/>
                  </a:lnTo>
                  <a:lnTo>
                    <a:pt x="51490" y="35008"/>
                  </a:lnTo>
                  <a:lnTo>
                    <a:pt x="51682" y="34881"/>
                  </a:lnTo>
                  <a:lnTo>
                    <a:pt x="51809" y="34625"/>
                  </a:lnTo>
                  <a:lnTo>
                    <a:pt x="51873" y="34433"/>
                  </a:lnTo>
                  <a:lnTo>
                    <a:pt x="51937" y="34178"/>
                  </a:lnTo>
                  <a:lnTo>
                    <a:pt x="51873" y="33858"/>
                  </a:lnTo>
                  <a:lnTo>
                    <a:pt x="51809" y="33667"/>
                  </a:lnTo>
                  <a:lnTo>
                    <a:pt x="51682" y="33411"/>
                  </a:lnTo>
                  <a:lnTo>
                    <a:pt x="51490" y="33284"/>
                  </a:lnTo>
                  <a:lnTo>
                    <a:pt x="56792" y="24084"/>
                  </a:lnTo>
                  <a:lnTo>
                    <a:pt x="56984" y="24148"/>
                  </a:lnTo>
                  <a:lnTo>
                    <a:pt x="57239" y="24212"/>
                  </a:lnTo>
                  <a:lnTo>
                    <a:pt x="57431" y="24148"/>
                  </a:lnTo>
                  <a:lnTo>
                    <a:pt x="57623" y="24148"/>
                  </a:lnTo>
                  <a:lnTo>
                    <a:pt x="57942" y="23893"/>
                  </a:lnTo>
                  <a:lnTo>
                    <a:pt x="58198" y="23637"/>
                  </a:lnTo>
                  <a:lnTo>
                    <a:pt x="58262" y="23254"/>
                  </a:lnTo>
                  <a:close/>
                  <a:moveTo>
                    <a:pt x="87967" y="34242"/>
                  </a:moveTo>
                  <a:lnTo>
                    <a:pt x="88031" y="34625"/>
                  </a:lnTo>
                  <a:lnTo>
                    <a:pt x="88287" y="34944"/>
                  </a:lnTo>
                  <a:lnTo>
                    <a:pt x="88606" y="35136"/>
                  </a:lnTo>
                  <a:lnTo>
                    <a:pt x="88798" y="35200"/>
                  </a:lnTo>
                  <a:lnTo>
                    <a:pt x="89245" y="35200"/>
                  </a:lnTo>
                  <a:lnTo>
                    <a:pt x="89437" y="35136"/>
                  </a:lnTo>
                  <a:lnTo>
                    <a:pt x="91034" y="37819"/>
                  </a:lnTo>
                  <a:lnTo>
                    <a:pt x="94803" y="44399"/>
                  </a:lnTo>
                  <a:lnTo>
                    <a:pt x="94675" y="44527"/>
                  </a:lnTo>
                  <a:lnTo>
                    <a:pt x="94547" y="44719"/>
                  </a:lnTo>
                  <a:lnTo>
                    <a:pt x="94483" y="44910"/>
                  </a:lnTo>
                  <a:lnTo>
                    <a:pt x="94483" y="45166"/>
                  </a:lnTo>
                  <a:lnTo>
                    <a:pt x="94483" y="45357"/>
                  </a:lnTo>
                  <a:lnTo>
                    <a:pt x="94547" y="45613"/>
                  </a:lnTo>
                  <a:lnTo>
                    <a:pt x="94675" y="45805"/>
                  </a:lnTo>
                  <a:lnTo>
                    <a:pt x="94803" y="45932"/>
                  </a:lnTo>
                  <a:lnTo>
                    <a:pt x="89437" y="55195"/>
                  </a:lnTo>
                  <a:lnTo>
                    <a:pt x="89245" y="55132"/>
                  </a:lnTo>
                  <a:lnTo>
                    <a:pt x="88989" y="55068"/>
                  </a:lnTo>
                  <a:lnTo>
                    <a:pt x="88798" y="55132"/>
                  </a:lnTo>
                  <a:lnTo>
                    <a:pt x="88606" y="55195"/>
                  </a:lnTo>
                  <a:lnTo>
                    <a:pt x="88287" y="55387"/>
                  </a:lnTo>
                  <a:lnTo>
                    <a:pt x="88031" y="55706"/>
                  </a:lnTo>
                  <a:lnTo>
                    <a:pt x="87967" y="56090"/>
                  </a:lnTo>
                  <a:lnTo>
                    <a:pt x="77363" y="56090"/>
                  </a:lnTo>
                  <a:lnTo>
                    <a:pt x="77235" y="55706"/>
                  </a:lnTo>
                  <a:lnTo>
                    <a:pt x="77043" y="55387"/>
                  </a:lnTo>
                  <a:lnTo>
                    <a:pt x="76660" y="55195"/>
                  </a:lnTo>
                  <a:lnTo>
                    <a:pt x="76468" y="55132"/>
                  </a:lnTo>
                  <a:lnTo>
                    <a:pt x="76277" y="55068"/>
                  </a:lnTo>
                  <a:lnTo>
                    <a:pt x="76085" y="55132"/>
                  </a:lnTo>
                  <a:lnTo>
                    <a:pt x="75893" y="55195"/>
                  </a:lnTo>
                  <a:lnTo>
                    <a:pt x="75702" y="55259"/>
                  </a:lnTo>
                  <a:lnTo>
                    <a:pt x="75510" y="55387"/>
                  </a:lnTo>
                  <a:lnTo>
                    <a:pt x="75382" y="55579"/>
                  </a:lnTo>
                  <a:lnTo>
                    <a:pt x="75318" y="55770"/>
                  </a:lnTo>
                  <a:lnTo>
                    <a:pt x="75255" y="55962"/>
                  </a:lnTo>
                  <a:lnTo>
                    <a:pt x="75191" y="56154"/>
                  </a:lnTo>
                  <a:lnTo>
                    <a:pt x="75255" y="56409"/>
                  </a:lnTo>
                  <a:lnTo>
                    <a:pt x="75318" y="56665"/>
                  </a:lnTo>
                  <a:lnTo>
                    <a:pt x="75510" y="56920"/>
                  </a:lnTo>
                  <a:lnTo>
                    <a:pt x="75702" y="57048"/>
                  </a:lnTo>
                  <a:lnTo>
                    <a:pt x="70336" y="66311"/>
                  </a:lnTo>
                  <a:lnTo>
                    <a:pt x="70144" y="66247"/>
                  </a:lnTo>
                  <a:lnTo>
                    <a:pt x="69888" y="66247"/>
                  </a:lnTo>
                  <a:lnTo>
                    <a:pt x="69505" y="66311"/>
                  </a:lnTo>
                  <a:lnTo>
                    <a:pt x="69186" y="66503"/>
                  </a:lnTo>
                  <a:lnTo>
                    <a:pt x="68994" y="66758"/>
                  </a:lnTo>
                  <a:lnTo>
                    <a:pt x="68866" y="67078"/>
                  </a:lnTo>
                  <a:lnTo>
                    <a:pt x="58325" y="67078"/>
                  </a:lnTo>
                  <a:lnTo>
                    <a:pt x="58198" y="66758"/>
                  </a:lnTo>
                  <a:lnTo>
                    <a:pt x="57942" y="66503"/>
                  </a:lnTo>
                  <a:lnTo>
                    <a:pt x="57623" y="66311"/>
                  </a:lnTo>
                  <a:lnTo>
                    <a:pt x="57303" y="66247"/>
                  </a:lnTo>
                  <a:lnTo>
                    <a:pt x="57048" y="66247"/>
                  </a:lnTo>
                  <a:lnTo>
                    <a:pt x="56856" y="66311"/>
                  </a:lnTo>
                  <a:lnTo>
                    <a:pt x="56664" y="66439"/>
                  </a:lnTo>
                  <a:lnTo>
                    <a:pt x="56537" y="66567"/>
                  </a:lnTo>
                  <a:lnTo>
                    <a:pt x="56409" y="66694"/>
                  </a:lnTo>
                  <a:lnTo>
                    <a:pt x="56281" y="66886"/>
                  </a:lnTo>
                  <a:lnTo>
                    <a:pt x="56217" y="67078"/>
                  </a:lnTo>
                  <a:lnTo>
                    <a:pt x="56217" y="67333"/>
                  </a:lnTo>
                  <a:lnTo>
                    <a:pt x="56217" y="67525"/>
                  </a:lnTo>
                  <a:lnTo>
                    <a:pt x="56281" y="67780"/>
                  </a:lnTo>
                  <a:lnTo>
                    <a:pt x="56409" y="67972"/>
                  </a:lnTo>
                  <a:lnTo>
                    <a:pt x="56537" y="68100"/>
                  </a:lnTo>
                  <a:lnTo>
                    <a:pt x="53534" y="73402"/>
                  </a:lnTo>
                  <a:lnTo>
                    <a:pt x="51298" y="77235"/>
                  </a:lnTo>
                  <a:lnTo>
                    <a:pt x="51107" y="77171"/>
                  </a:lnTo>
                  <a:lnTo>
                    <a:pt x="50851" y="77107"/>
                  </a:lnTo>
                  <a:lnTo>
                    <a:pt x="50659" y="77171"/>
                  </a:lnTo>
                  <a:lnTo>
                    <a:pt x="50468" y="77171"/>
                  </a:lnTo>
                  <a:lnTo>
                    <a:pt x="50148" y="77427"/>
                  </a:lnTo>
                  <a:lnTo>
                    <a:pt x="49893" y="77682"/>
                  </a:lnTo>
                  <a:lnTo>
                    <a:pt x="49765" y="78065"/>
                  </a:lnTo>
                  <a:lnTo>
                    <a:pt x="39224" y="78065"/>
                  </a:lnTo>
                  <a:lnTo>
                    <a:pt x="39160" y="77682"/>
                  </a:lnTo>
                  <a:lnTo>
                    <a:pt x="38905" y="77427"/>
                  </a:lnTo>
                  <a:lnTo>
                    <a:pt x="38586" y="77171"/>
                  </a:lnTo>
                  <a:lnTo>
                    <a:pt x="38394" y="77171"/>
                  </a:lnTo>
                  <a:lnTo>
                    <a:pt x="38202" y="77107"/>
                  </a:lnTo>
                  <a:lnTo>
                    <a:pt x="37947" y="77171"/>
                  </a:lnTo>
                  <a:lnTo>
                    <a:pt x="37691" y="77235"/>
                  </a:lnTo>
                  <a:lnTo>
                    <a:pt x="32389" y="68036"/>
                  </a:lnTo>
                  <a:lnTo>
                    <a:pt x="32580" y="67908"/>
                  </a:lnTo>
                  <a:lnTo>
                    <a:pt x="32708" y="67716"/>
                  </a:lnTo>
                  <a:lnTo>
                    <a:pt x="32836" y="67461"/>
                  </a:lnTo>
                  <a:lnTo>
                    <a:pt x="32836" y="67205"/>
                  </a:lnTo>
                  <a:lnTo>
                    <a:pt x="32836" y="66950"/>
                  </a:lnTo>
                  <a:lnTo>
                    <a:pt x="32708" y="66694"/>
                  </a:lnTo>
                  <a:lnTo>
                    <a:pt x="32580" y="66503"/>
                  </a:lnTo>
                  <a:lnTo>
                    <a:pt x="32389" y="66311"/>
                  </a:lnTo>
                  <a:lnTo>
                    <a:pt x="37691" y="57176"/>
                  </a:lnTo>
                  <a:lnTo>
                    <a:pt x="37883" y="57240"/>
                  </a:lnTo>
                  <a:lnTo>
                    <a:pt x="38330" y="57240"/>
                  </a:lnTo>
                  <a:lnTo>
                    <a:pt x="38586" y="57176"/>
                  </a:lnTo>
                  <a:lnTo>
                    <a:pt x="38713" y="57048"/>
                  </a:lnTo>
                  <a:lnTo>
                    <a:pt x="38905" y="56920"/>
                  </a:lnTo>
                  <a:lnTo>
                    <a:pt x="39033" y="56792"/>
                  </a:lnTo>
                  <a:lnTo>
                    <a:pt x="39160" y="56601"/>
                  </a:lnTo>
                  <a:lnTo>
                    <a:pt x="39224" y="56409"/>
                  </a:lnTo>
                  <a:lnTo>
                    <a:pt x="39224" y="56154"/>
                  </a:lnTo>
                  <a:lnTo>
                    <a:pt x="39224" y="55962"/>
                  </a:lnTo>
                  <a:lnTo>
                    <a:pt x="39160" y="55770"/>
                  </a:lnTo>
                  <a:lnTo>
                    <a:pt x="39033" y="55579"/>
                  </a:lnTo>
                  <a:lnTo>
                    <a:pt x="38905" y="55387"/>
                  </a:lnTo>
                  <a:lnTo>
                    <a:pt x="38713" y="55259"/>
                  </a:lnTo>
                  <a:lnTo>
                    <a:pt x="38586" y="55195"/>
                  </a:lnTo>
                  <a:lnTo>
                    <a:pt x="38330" y="55132"/>
                  </a:lnTo>
                  <a:lnTo>
                    <a:pt x="38138" y="55068"/>
                  </a:lnTo>
                  <a:lnTo>
                    <a:pt x="37947" y="55132"/>
                  </a:lnTo>
                  <a:lnTo>
                    <a:pt x="37691" y="55195"/>
                  </a:lnTo>
                  <a:lnTo>
                    <a:pt x="37563" y="55259"/>
                  </a:lnTo>
                  <a:lnTo>
                    <a:pt x="37372" y="55387"/>
                  </a:lnTo>
                  <a:lnTo>
                    <a:pt x="37244" y="55579"/>
                  </a:lnTo>
                  <a:lnTo>
                    <a:pt x="37116" y="55770"/>
                  </a:lnTo>
                  <a:lnTo>
                    <a:pt x="37052" y="55962"/>
                  </a:lnTo>
                  <a:lnTo>
                    <a:pt x="37052" y="56154"/>
                  </a:lnTo>
                  <a:lnTo>
                    <a:pt x="37116" y="56409"/>
                  </a:lnTo>
                  <a:lnTo>
                    <a:pt x="37180" y="56665"/>
                  </a:lnTo>
                  <a:lnTo>
                    <a:pt x="37308" y="56856"/>
                  </a:lnTo>
                  <a:lnTo>
                    <a:pt x="37499" y="57048"/>
                  </a:lnTo>
                  <a:lnTo>
                    <a:pt x="32197" y="66183"/>
                  </a:lnTo>
                  <a:lnTo>
                    <a:pt x="32006" y="66119"/>
                  </a:lnTo>
                  <a:lnTo>
                    <a:pt x="31558" y="66119"/>
                  </a:lnTo>
                  <a:lnTo>
                    <a:pt x="31367" y="66183"/>
                  </a:lnTo>
                  <a:lnTo>
                    <a:pt x="31047" y="66375"/>
                  </a:lnTo>
                  <a:lnTo>
                    <a:pt x="30792" y="66694"/>
                  </a:lnTo>
                  <a:lnTo>
                    <a:pt x="30728" y="67078"/>
                  </a:lnTo>
                  <a:lnTo>
                    <a:pt x="20187" y="67078"/>
                  </a:lnTo>
                  <a:lnTo>
                    <a:pt x="20059" y="66694"/>
                  </a:lnTo>
                  <a:lnTo>
                    <a:pt x="19804" y="66375"/>
                  </a:lnTo>
                  <a:lnTo>
                    <a:pt x="19484" y="66183"/>
                  </a:lnTo>
                  <a:lnTo>
                    <a:pt x="19293" y="66119"/>
                  </a:lnTo>
                  <a:lnTo>
                    <a:pt x="18846" y="66119"/>
                  </a:lnTo>
                  <a:lnTo>
                    <a:pt x="18590" y="66247"/>
                  </a:lnTo>
                  <a:lnTo>
                    <a:pt x="13288" y="57048"/>
                  </a:lnTo>
                  <a:lnTo>
                    <a:pt x="13543" y="56856"/>
                  </a:lnTo>
                  <a:lnTo>
                    <a:pt x="13735" y="56601"/>
                  </a:lnTo>
                  <a:lnTo>
                    <a:pt x="13863" y="56345"/>
                  </a:lnTo>
                  <a:lnTo>
                    <a:pt x="13927" y="56026"/>
                  </a:lnTo>
                  <a:lnTo>
                    <a:pt x="13927" y="55770"/>
                  </a:lnTo>
                  <a:lnTo>
                    <a:pt x="13799" y="55515"/>
                  </a:lnTo>
                  <a:lnTo>
                    <a:pt x="13607" y="55259"/>
                  </a:lnTo>
                  <a:lnTo>
                    <a:pt x="13415" y="55132"/>
                  </a:lnTo>
                  <a:lnTo>
                    <a:pt x="18654" y="46060"/>
                  </a:lnTo>
                  <a:lnTo>
                    <a:pt x="18973" y="46124"/>
                  </a:lnTo>
                  <a:lnTo>
                    <a:pt x="19357" y="46060"/>
                  </a:lnTo>
                  <a:lnTo>
                    <a:pt x="19676" y="45868"/>
                  </a:lnTo>
                  <a:lnTo>
                    <a:pt x="19932" y="45613"/>
                  </a:lnTo>
                  <a:lnTo>
                    <a:pt x="20059" y="45230"/>
                  </a:lnTo>
                  <a:lnTo>
                    <a:pt x="30728" y="45230"/>
                  </a:lnTo>
                  <a:lnTo>
                    <a:pt x="30792" y="45613"/>
                  </a:lnTo>
                  <a:lnTo>
                    <a:pt x="31047" y="45932"/>
                  </a:lnTo>
                  <a:lnTo>
                    <a:pt x="31367" y="46124"/>
                  </a:lnTo>
                  <a:lnTo>
                    <a:pt x="31558" y="46188"/>
                  </a:lnTo>
                  <a:lnTo>
                    <a:pt x="31750" y="46252"/>
                  </a:lnTo>
                  <a:lnTo>
                    <a:pt x="32006" y="46188"/>
                  </a:lnTo>
                  <a:lnTo>
                    <a:pt x="32197" y="46124"/>
                  </a:lnTo>
                  <a:lnTo>
                    <a:pt x="32389" y="46060"/>
                  </a:lnTo>
                  <a:lnTo>
                    <a:pt x="32517" y="45932"/>
                  </a:lnTo>
                  <a:lnTo>
                    <a:pt x="32644" y="45741"/>
                  </a:lnTo>
                  <a:lnTo>
                    <a:pt x="32772" y="45549"/>
                  </a:lnTo>
                  <a:lnTo>
                    <a:pt x="32836" y="45357"/>
                  </a:lnTo>
                  <a:lnTo>
                    <a:pt x="32836" y="45166"/>
                  </a:lnTo>
                  <a:lnTo>
                    <a:pt x="32836" y="44910"/>
                  </a:lnTo>
                  <a:lnTo>
                    <a:pt x="32708" y="44655"/>
                  </a:lnTo>
                  <a:lnTo>
                    <a:pt x="32580" y="44463"/>
                  </a:lnTo>
                  <a:lnTo>
                    <a:pt x="32389" y="44271"/>
                  </a:lnTo>
                  <a:lnTo>
                    <a:pt x="37372" y="35647"/>
                  </a:lnTo>
                  <a:lnTo>
                    <a:pt x="37691" y="35136"/>
                  </a:lnTo>
                  <a:lnTo>
                    <a:pt x="37883" y="35200"/>
                  </a:lnTo>
                  <a:lnTo>
                    <a:pt x="38330" y="35200"/>
                  </a:lnTo>
                  <a:lnTo>
                    <a:pt x="38522" y="35136"/>
                  </a:lnTo>
                  <a:lnTo>
                    <a:pt x="38841" y="34944"/>
                  </a:lnTo>
                  <a:lnTo>
                    <a:pt x="39097" y="34625"/>
                  </a:lnTo>
                  <a:lnTo>
                    <a:pt x="39224" y="34242"/>
                  </a:lnTo>
                  <a:lnTo>
                    <a:pt x="49765" y="34242"/>
                  </a:lnTo>
                  <a:lnTo>
                    <a:pt x="49893" y="34625"/>
                  </a:lnTo>
                  <a:lnTo>
                    <a:pt x="50148" y="34944"/>
                  </a:lnTo>
                  <a:lnTo>
                    <a:pt x="50468" y="35136"/>
                  </a:lnTo>
                  <a:lnTo>
                    <a:pt x="50659" y="35200"/>
                  </a:lnTo>
                  <a:lnTo>
                    <a:pt x="51107" y="35200"/>
                  </a:lnTo>
                  <a:lnTo>
                    <a:pt x="51298" y="35136"/>
                  </a:lnTo>
                  <a:lnTo>
                    <a:pt x="56601" y="44271"/>
                  </a:lnTo>
                  <a:lnTo>
                    <a:pt x="56409" y="44463"/>
                  </a:lnTo>
                  <a:lnTo>
                    <a:pt x="56281" y="44655"/>
                  </a:lnTo>
                  <a:lnTo>
                    <a:pt x="56153" y="44910"/>
                  </a:lnTo>
                  <a:lnTo>
                    <a:pt x="56153" y="45166"/>
                  </a:lnTo>
                  <a:lnTo>
                    <a:pt x="56153" y="45357"/>
                  </a:lnTo>
                  <a:lnTo>
                    <a:pt x="56217" y="45613"/>
                  </a:lnTo>
                  <a:lnTo>
                    <a:pt x="56345" y="45741"/>
                  </a:lnTo>
                  <a:lnTo>
                    <a:pt x="56473" y="45932"/>
                  </a:lnTo>
                  <a:lnTo>
                    <a:pt x="56601" y="46060"/>
                  </a:lnTo>
                  <a:lnTo>
                    <a:pt x="56792" y="46188"/>
                  </a:lnTo>
                  <a:lnTo>
                    <a:pt x="56984" y="46252"/>
                  </a:lnTo>
                  <a:lnTo>
                    <a:pt x="57431" y="46252"/>
                  </a:lnTo>
                  <a:lnTo>
                    <a:pt x="57623" y="46188"/>
                  </a:lnTo>
                  <a:lnTo>
                    <a:pt x="57942" y="45932"/>
                  </a:lnTo>
                  <a:lnTo>
                    <a:pt x="58198" y="45677"/>
                  </a:lnTo>
                  <a:lnTo>
                    <a:pt x="58325" y="45230"/>
                  </a:lnTo>
                  <a:lnTo>
                    <a:pt x="69186" y="45230"/>
                  </a:lnTo>
                  <a:lnTo>
                    <a:pt x="69313" y="45677"/>
                  </a:lnTo>
                  <a:lnTo>
                    <a:pt x="69505" y="45932"/>
                  </a:lnTo>
                  <a:lnTo>
                    <a:pt x="69888" y="46188"/>
                  </a:lnTo>
                  <a:lnTo>
                    <a:pt x="70080" y="46252"/>
                  </a:lnTo>
                  <a:lnTo>
                    <a:pt x="70463" y="46252"/>
                  </a:lnTo>
                  <a:lnTo>
                    <a:pt x="70655" y="46188"/>
                  </a:lnTo>
                  <a:lnTo>
                    <a:pt x="70847" y="46060"/>
                  </a:lnTo>
                  <a:lnTo>
                    <a:pt x="71038" y="45932"/>
                  </a:lnTo>
                  <a:lnTo>
                    <a:pt x="71166" y="45741"/>
                  </a:lnTo>
                  <a:lnTo>
                    <a:pt x="71230" y="45613"/>
                  </a:lnTo>
                  <a:lnTo>
                    <a:pt x="71294" y="45357"/>
                  </a:lnTo>
                  <a:lnTo>
                    <a:pt x="71358" y="45166"/>
                  </a:lnTo>
                  <a:lnTo>
                    <a:pt x="71294" y="44846"/>
                  </a:lnTo>
                  <a:lnTo>
                    <a:pt x="71166" y="44527"/>
                  </a:lnTo>
                  <a:lnTo>
                    <a:pt x="70910" y="44335"/>
                  </a:lnTo>
                  <a:lnTo>
                    <a:pt x="70655" y="44144"/>
                  </a:lnTo>
                  <a:lnTo>
                    <a:pt x="71294" y="43058"/>
                  </a:lnTo>
                  <a:lnTo>
                    <a:pt x="75829" y="35136"/>
                  </a:lnTo>
                  <a:lnTo>
                    <a:pt x="76085" y="35200"/>
                  </a:lnTo>
                  <a:lnTo>
                    <a:pt x="76468" y="35200"/>
                  </a:lnTo>
                  <a:lnTo>
                    <a:pt x="76660" y="35136"/>
                  </a:lnTo>
                  <a:lnTo>
                    <a:pt x="77043" y="34944"/>
                  </a:lnTo>
                  <a:lnTo>
                    <a:pt x="77235" y="34625"/>
                  </a:lnTo>
                  <a:lnTo>
                    <a:pt x="77363" y="34242"/>
                  </a:lnTo>
                  <a:close/>
                  <a:moveTo>
                    <a:pt x="69952" y="1"/>
                  </a:moveTo>
                  <a:lnTo>
                    <a:pt x="69761" y="64"/>
                  </a:lnTo>
                  <a:lnTo>
                    <a:pt x="69569" y="128"/>
                  </a:lnTo>
                  <a:lnTo>
                    <a:pt x="69186" y="320"/>
                  </a:lnTo>
                  <a:lnTo>
                    <a:pt x="68994" y="639"/>
                  </a:lnTo>
                  <a:lnTo>
                    <a:pt x="68866" y="1023"/>
                  </a:lnTo>
                  <a:lnTo>
                    <a:pt x="57239" y="1023"/>
                  </a:lnTo>
                  <a:lnTo>
                    <a:pt x="57239" y="1214"/>
                  </a:lnTo>
                  <a:lnTo>
                    <a:pt x="68866" y="1214"/>
                  </a:lnTo>
                  <a:lnTo>
                    <a:pt x="68994" y="1598"/>
                  </a:lnTo>
                  <a:lnTo>
                    <a:pt x="69186" y="1917"/>
                  </a:lnTo>
                  <a:lnTo>
                    <a:pt x="69569" y="2109"/>
                  </a:lnTo>
                  <a:lnTo>
                    <a:pt x="69761" y="2173"/>
                  </a:lnTo>
                  <a:lnTo>
                    <a:pt x="70144" y="2173"/>
                  </a:lnTo>
                  <a:lnTo>
                    <a:pt x="70399" y="2109"/>
                  </a:lnTo>
                  <a:lnTo>
                    <a:pt x="75702" y="11244"/>
                  </a:lnTo>
                  <a:lnTo>
                    <a:pt x="75510" y="11436"/>
                  </a:lnTo>
                  <a:lnTo>
                    <a:pt x="75318" y="11627"/>
                  </a:lnTo>
                  <a:lnTo>
                    <a:pt x="75255" y="11883"/>
                  </a:lnTo>
                  <a:lnTo>
                    <a:pt x="75191" y="12138"/>
                  </a:lnTo>
                  <a:lnTo>
                    <a:pt x="75255" y="12394"/>
                  </a:lnTo>
                  <a:lnTo>
                    <a:pt x="75318" y="12649"/>
                  </a:lnTo>
                  <a:lnTo>
                    <a:pt x="75510" y="12841"/>
                  </a:lnTo>
                  <a:lnTo>
                    <a:pt x="75702" y="12969"/>
                  </a:lnTo>
                  <a:lnTo>
                    <a:pt x="73019" y="17568"/>
                  </a:lnTo>
                  <a:lnTo>
                    <a:pt x="70399" y="22168"/>
                  </a:lnTo>
                  <a:lnTo>
                    <a:pt x="70144" y="22104"/>
                  </a:lnTo>
                  <a:lnTo>
                    <a:pt x="69952" y="22040"/>
                  </a:lnTo>
                  <a:lnTo>
                    <a:pt x="69761" y="22040"/>
                  </a:lnTo>
                  <a:lnTo>
                    <a:pt x="69505" y="22104"/>
                  </a:lnTo>
                  <a:lnTo>
                    <a:pt x="69186" y="22360"/>
                  </a:lnTo>
                  <a:lnTo>
                    <a:pt x="68994" y="22679"/>
                  </a:lnTo>
                  <a:lnTo>
                    <a:pt x="68866" y="23062"/>
                  </a:lnTo>
                  <a:lnTo>
                    <a:pt x="58262" y="23062"/>
                  </a:lnTo>
                  <a:lnTo>
                    <a:pt x="58262" y="22807"/>
                  </a:lnTo>
                  <a:lnTo>
                    <a:pt x="58198" y="22615"/>
                  </a:lnTo>
                  <a:lnTo>
                    <a:pt x="57942" y="22296"/>
                  </a:lnTo>
                  <a:lnTo>
                    <a:pt x="57623" y="22104"/>
                  </a:lnTo>
                  <a:lnTo>
                    <a:pt x="57431" y="22040"/>
                  </a:lnTo>
                  <a:lnTo>
                    <a:pt x="56984" y="22040"/>
                  </a:lnTo>
                  <a:lnTo>
                    <a:pt x="56728" y="22168"/>
                  </a:lnTo>
                  <a:lnTo>
                    <a:pt x="55706" y="20379"/>
                  </a:lnTo>
                  <a:lnTo>
                    <a:pt x="51490" y="12969"/>
                  </a:lnTo>
                  <a:lnTo>
                    <a:pt x="51682" y="12841"/>
                  </a:lnTo>
                  <a:lnTo>
                    <a:pt x="51809" y="12649"/>
                  </a:lnTo>
                  <a:lnTo>
                    <a:pt x="51873" y="12394"/>
                  </a:lnTo>
                  <a:lnTo>
                    <a:pt x="51937" y="12138"/>
                  </a:lnTo>
                  <a:lnTo>
                    <a:pt x="51937" y="11883"/>
                  </a:lnTo>
                  <a:lnTo>
                    <a:pt x="51873" y="11691"/>
                  </a:lnTo>
                  <a:lnTo>
                    <a:pt x="51745" y="11499"/>
                  </a:lnTo>
                  <a:lnTo>
                    <a:pt x="51618" y="11372"/>
                  </a:lnTo>
                  <a:lnTo>
                    <a:pt x="51490" y="11244"/>
                  </a:lnTo>
                  <a:lnTo>
                    <a:pt x="51298" y="11116"/>
                  </a:lnTo>
                  <a:lnTo>
                    <a:pt x="51043" y="11052"/>
                  </a:lnTo>
                  <a:lnTo>
                    <a:pt x="50659" y="11052"/>
                  </a:lnTo>
                  <a:lnTo>
                    <a:pt x="50468" y="11116"/>
                  </a:lnTo>
                  <a:lnTo>
                    <a:pt x="50148" y="11308"/>
                  </a:lnTo>
                  <a:lnTo>
                    <a:pt x="49893" y="11627"/>
                  </a:lnTo>
                  <a:lnTo>
                    <a:pt x="49765" y="12011"/>
                  </a:lnTo>
                  <a:lnTo>
                    <a:pt x="39224" y="12011"/>
                  </a:lnTo>
                  <a:lnTo>
                    <a:pt x="39097" y="11627"/>
                  </a:lnTo>
                  <a:lnTo>
                    <a:pt x="38841" y="11308"/>
                  </a:lnTo>
                  <a:lnTo>
                    <a:pt x="38522" y="11116"/>
                  </a:lnTo>
                  <a:lnTo>
                    <a:pt x="38330" y="11052"/>
                  </a:lnTo>
                  <a:lnTo>
                    <a:pt x="37883" y="11052"/>
                  </a:lnTo>
                  <a:lnTo>
                    <a:pt x="37691" y="11116"/>
                  </a:lnTo>
                  <a:lnTo>
                    <a:pt x="31878" y="1023"/>
                  </a:lnTo>
                  <a:lnTo>
                    <a:pt x="31686" y="1150"/>
                  </a:lnTo>
                  <a:lnTo>
                    <a:pt x="37499" y="11244"/>
                  </a:lnTo>
                  <a:lnTo>
                    <a:pt x="37308" y="11436"/>
                  </a:lnTo>
                  <a:lnTo>
                    <a:pt x="37180" y="11627"/>
                  </a:lnTo>
                  <a:lnTo>
                    <a:pt x="37116" y="11883"/>
                  </a:lnTo>
                  <a:lnTo>
                    <a:pt x="37052" y="12138"/>
                  </a:lnTo>
                  <a:lnTo>
                    <a:pt x="37116" y="12394"/>
                  </a:lnTo>
                  <a:lnTo>
                    <a:pt x="37180" y="12649"/>
                  </a:lnTo>
                  <a:lnTo>
                    <a:pt x="37308" y="12841"/>
                  </a:lnTo>
                  <a:lnTo>
                    <a:pt x="37499" y="12969"/>
                  </a:lnTo>
                  <a:lnTo>
                    <a:pt x="32389" y="21912"/>
                  </a:lnTo>
                  <a:lnTo>
                    <a:pt x="32069" y="21785"/>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3062"/>
                  </a:lnTo>
                  <a:lnTo>
                    <a:pt x="19037" y="23062"/>
                  </a:lnTo>
                  <a:lnTo>
                    <a:pt x="19037" y="23254"/>
                  </a:lnTo>
                  <a:lnTo>
                    <a:pt x="30792" y="23254"/>
                  </a:lnTo>
                  <a:lnTo>
                    <a:pt x="30920" y="23509"/>
                  </a:lnTo>
                  <a:lnTo>
                    <a:pt x="31175" y="23701"/>
                  </a:lnTo>
                  <a:lnTo>
                    <a:pt x="31431" y="23829"/>
                  </a:lnTo>
                  <a:lnTo>
                    <a:pt x="31750" y="23893"/>
                  </a:lnTo>
                  <a:lnTo>
                    <a:pt x="32069" y="23829"/>
                  </a:lnTo>
                  <a:lnTo>
                    <a:pt x="37499" y="33284"/>
                  </a:lnTo>
                  <a:lnTo>
                    <a:pt x="37308" y="33411"/>
                  </a:lnTo>
                  <a:lnTo>
                    <a:pt x="37180" y="33667"/>
                  </a:lnTo>
                  <a:lnTo>
                    <a:pt x="37116" y="33858"/>
                  </a:lnTo>
                  <a:lnTo>
                    <a:pt x="37052" y="34178"/>
                  </a:lnTo>
                  <a:lnTo>
                    <a:pt x="37116" y="34433"/>
                  </a:lnTo>
                  <a:lnTo>
                    <a:pt x="37180" y="34625"/>
                  </a:lnTo>
                  <a:lnTo>
                    <a:pt x="37308" y="34881"/>
                  </a:lnTo>
                  <a:lnTo>
                    <a:pt x="37499" y="35008"/>
                  </a:lnTo>
                  <a:lnTo>
                    <a:pt x="32580" y="43633"/>
                  </a:lnTo>
                  <a:lnTo>
                    <a:pt x="32261" y="44144"/>
                  </a:lnTo>
                  <a:lnTo>
                    <a:pt x="32006" y="44080"/>
                  </a:lnTo>
                  <a:lnTo>
                    <a:pt x="31558" y="44080"/>
                  </a:lnTo>
                  <a:lnTo>
                    <a:pt x="31367" y="44144"/>
                  </a:lnTo>
                  <a:lnTo>
                    <a:pt x="31047" y="44335"/>
                  </a:lnTo>
                  <a:lnTo>
                    <a:pt x="30792" y="44655"/>
                  </a:lnTo>
                  <a:lnTo>
                    <a:pt x="30728"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782" y="44016"/>
                  </a:lnTo>
                  <a:lnTo>
                    <a:pt x="18526" y="44080"/>
                  </a:lnTo>
                  <a:lnTo>
                    <a:pt x="12777" y="34114"/>
                  </a:lnTo>
                  <a:lnTo>
                    <a:pt x="12585" y="34178"/>
                  </a:lnTo>
                  <a:lnTo>
                    <a:pt x="18398" y="44144"/>
                  </a:lnTo>
                  <a:lnTo>
                    <a:pt x="18207" y="44335"/>
                  </a:lnTo>
                  <a:lnTo>
                    <a:pt x="18015" y="44527"/>
                  </a:lnTo>
                  <a:lnTo>
                    <a:pt x="17951" y="44782"/>
                  </a:lnTo>
                  <a:lnTo>
                    <a:pt x="17887" y="45038"/>
                  </a:lnTo>
                  <a:lnTo>
                    <a:pt x="17951" y="45357"/>
                  </a:lnTo>
                  <a:lnTo>
                    <a:pt x="18079" y="45613"/>
                  </a:lnTo>
                  <a:lnTo>
                    <a:pt x="18207" y="45805"/>
                  </a:lnTo>
                  <a:lnTo>
                    <a:pt x="18462" y="45996"/>
                  </a:lnTo>
                  <a:lnTo>
                    <a:pt x="13224" y="55004"/>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946" y="56601"/>
                  </a:lnTo>
                  <a:lnTo>
                    <a:pt x="12138" y="56856"/>
                  </a:lnTo>
                  <a:lnTo>
                    <a:pt x="12457" y="57048"/>
                  </a:lnTo>
                  <a:lnTo>
                    <a:pt x="12841" y="57112"/>
                  </a:lnTo>
                  <a:lnTo>
                    <a:pt x="13096" y="57112"/>
                  </a:lnTo>
                  <a:lnTo>
                    <a:pt x="18462" y="66311"/>
                  </a:lnTo>
                  <a:lnTo>
                    <a:pt x="18271" y="66503"/>
                  </a:lnTo>
                  <a:lnTo>
                    <a:pt x="18143" y="66694"/>
                  </a:lnTo>
                  <a:lnTo>
                    <a:pt x="18015" y="66950"/>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293" y="68228"/>
                  </a:lnTo>
                  <a:lnTo>
                    <a:pt x="19484" y="68228"/>
                  </a:lnTo>
                  <a:lnTo>
                    <a:pt x="19804" y="67972"/>
                  </a:lnTo>
                  <a:lnTo>
                    <a:pt x="20059" y="67653"/>
                  </a:lnTo>
                  <a:lnTo>
                    <a:pt x="20187" y="67269"/>
                  </a:lnTo>
                  <a:lnTo>
                    <a:pt x="30728" y="67269"/>
                  </a:lnTo>
                  <a:lnTo>
                    <a:pt x="30792" y="67653"/>
                  </a:lnTo>
                  <a:lnTo>
                    <a:pt x="31047" y="67972"/>
                  </a:lnTo>
                  <a:lnTo>
                    <a:pt x="31367" y="68228"/>
                  </a:lnTo>
                  <a:lnTo>
                    <a:pt x="31558" y="68228"/>
                  </a:lnTo>
                  <a:lnTo>
                    <a:pt x="31750" y="68291"/>
                  </a:lnTo>
                  <a:lnTo>
                    <a:pt x="32006" y="68228"/>
                  </a:lnTo>
                  <a:lnTo>
                    <a:pt x="32197" y="68164"/>
                  </a:lnTo>
                  <a:lnTo>
                    <a:pt x="37499" y="77363"/>
                  </a:lnTo>
                  <a:lnTo>
                    <a:pt x="37372" y="77491"/>
                  </a:lnTo>
                  <a:lnTo>
                    <a:pt x="37244" y="77746"/>
                  </a:lnTo>
                  <a:lnTo>
                    <a:pt x="37116" y="77938"/>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308" y="99339"/>
                  </a:lnTo>
                  <a:lnTo>
                    <a:pt x="37180" y="99530"/>
                  </a:lnTo>
                  <a:lnTo>
                    <a:pt x="37116" y="99722"/>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7883" y="98955"/>
                  </a:lnTo>
                  <a:lnTo>
                    <a:pt x="37563" y="99083"/>
                  </a:lnTo>
                  <a:lnTo>
                    <a:pt x="31878" y="89181"/>
                  </a:lnTo>
                  <a:lnTo>
                    <a:pt x="34689" y="84326"/>
                  </a:lnTo>
                  <a:lnTo>
                    <a:pt x="37691" y="79151"/>
                  </a:lnTo>
                  <a:lnTo>
                    <a:pt x="37947" y="79279"/>
                  </a:lnTo>
                  <a:lnTo>
                    <a:pt x="38394" y="79279"/>
                  </a:lnTo>
                  <a:lnTo>
                    <a:pt x="38586" y="79215"/>
                  </a:lnTo>
                  <a:lnTo>
                    <a:pt x="38905" y="79024"/>
                  </a:lnTo>
                  <a:lnTo>
                    <a:pt x="39160" y="78704"/>
                  </a:lnTo>
                  <a:lnTo>
                    <a:pt x="39224" y="78321"/>
                  </a:lnTo>
                  <a:lnTo>
                    <a:pt x="49765" y="78321"/>
                  </a:lnTo>
                  <a:lnTo>
                    <a:pt x="49893" y="78704"/>
                  </a:lnTo>
                  <a:lnTo>
                    <a:pt x="50148" y="79024"/>
                  </a:lnTo>
                  <a:lnTo>
                    <a:pt x="50468" y="79215"/>
                  </a:lnTo>
                  <a:lnTo>
                    <a:pt x="50659" y="79279"/>
                  </a:lnTo>
                  <a:lnTo>
                    <a:pt x="51107" y="79279"/>
                  </a:lnTo>
                  <a:lnTo>
                    <a:pt x="51298" y="79151"/>
                  </a:lnTo>
                  <a:lnTo>
                    <a:pt x="56601" y="88415"/>
                  </a:lnTo>
                  <a:lnTo>
                    <a:pt x="56473" y="88542"/>
                  </a:lnTo>
                  <a:lnTo>
                    <a:pt x="56345" y="88734"/>
                  </a:lnTo>
                  <a:lnTo>
                    <a:pt x="56217" y="88989"/>
                  </a:lnTo>
                  <a:lnTo>
                    <a:pt x="56217" y="89245"/>
                  </a:lnTo>
                  <a:lnTo>
                    <a:pt x="56217" y="89437"/>
                  </a:lnTo>
                  <a:lnTo>
                    <a:pt x="56281" y="89692"/>
                  </a:lnTo>
                  <a:lnTo>
                    <a:pt x="56409" y="89820"/>
                  </a:lnTo>
                  <a:lnTo>
                    <a:pt x="56537" y="90012"/>
                  </a:lnTo>
                  <a:lnTo>
                    <a:pt x="56664" y="90139"/>
                  </a:lnTo>
                  <a:lnTo>
                    <a:pt x="56856" y="90267"/>
                  </a:lnTo>
                  <a:lnTo>
                    <a:pt x="57048" y="90331"/>
                  </a:lnTo>
                  <a:lnTo>
                    <a:pt x="57495" y="90331"/>
                  </a:lnTo>
                  <a:lnTo>
                    <a:pt x="57687" y="90267"/>
                  </a:lnTo>
                  <a:lnTo>
                    <a:pt x="57878" y="90139"/>
                  </a:lnTo>
                  <a:lnTo>
                    <a:pt x="58070" y="90012"/>
                  </a:lnTo>
                  <a:lnTo>
                    <a:pt x="58198" y="89820"/>
                  </a:lnTo>
                  <a:lnTo>
                    <a:pt x="58262" y="89692"/>
                  </a:lnTo>
                  <a:lnTo>
                    <a:pt x="58325" y="89437"/>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048" y="88223"/>
                  </a:lnTo>
                  <a:lnTo>
                    <a:pt x="56792" y="88287"/>
                  </a:lnTo>
                  <a:lnTo>
                    <a:pt x="51490" y="79088"/>
                  </a:lnTo>
                  <a:lnTo>
                    <a:pt x="51682" y="78896"/>
                  </a:lnTo>
                  <a:lnTo>
                    <a:pt x="51809" y="78704"/>
                  </a:lnTo>
                  <a:lnTo>
                    <a:pt x="51873" y="78449"/>
                  </a:lnTo>
                  <a:lnTo>
                    <a:pt x="51937" y="78193"/>
                  </a:lnTo>
                  <a:lnTo>
                    <a:pt x="51873" y="77938"/>
                  </a:lnTo>
                  <a:lnTo>
                    <a:pt x="51809" y="77682"/>
                  </a:lnTo>
                  <a:lnTo>
                    <a:pt x="51682" y="77491"/>
                  </a:lnTo>
                  <a:lnTo>
                    <a:pt x="51490" y="77299"/>
                  </a:lnTo>
                  <a:lnTo>
                    <a:pt x="56728" y="68228"/>
                  </a:lnTo>
                  <a:lnTo>
                    <a:pt x="56984" y="68355"/>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70208" y="68355"/>
                  </a:lnTo>
                  <a:lnTo>
                    <a:pt x="70463" y="68228"/>
                  </a:lnTo>
                  <a:lnTo>
                    <a:pt x="75638" y="77235"/>
                  </a:lnTo>
                  <a:lnTo>
                    <a:pt x="75318" y="77363"/>
                  </a:lnTo>
                  <a:lnTo>
                    <a:pt x="75127" y="77618"/>
                  </a:lnTo>
                  <a:lnTo>
                    <a:pt x="74999" y="77874"/>
                  </a:lnTo>
                  <a:lnTo>
                    <a:pt x="74935" y="78193"/>
                  </a:lnTo>
                  <a:lnTo>
                    <a:pt x="74999" y="78513"/>
                  </a:lnTo>
                  <a:lnTo>
                    <a:pt x="75127" y="78832"/>
                  </a:lnTo>
                  <a:lnTo>
                    <a:pt x="75318" y="79024"/>
                  </a:lnTo>
                  <a:lnTo>
                    <a:pt x="75574" y="79215"/>
                  </a:lnTo>
                  <a:lnTo>
                    <a:pt x="70399" y="88223"/>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437"/>
                  </a:lnTo>
                  <a:lnTo>
                    <a:pt x="69122" y="89692"/>
                  </a:lnTo>
                  <a:lnTo>
                    <a:pt x="69186" y="89820"/>
                  </a:lnTo>
                  <a:lnTo>
                    <a:pt x="69377" y="90012"/>
                  </a:lnTo>
                  <a:lnTo>
                    <a:pt x="69505" y="90139"/>
                  </a:lnTo>
                  <a:lnTo>
                    <a:pt x="69697" y="90267"/>
                  </a:lnTo>
                  <a:lnTo>
                    <a:pt x="69888" y="90331"/>
                  </a:lnTo>
                  <a:lnTo>
                    <a:pt x="70336" y="90331"/>
                  </a:lnTo>
                  <a:lnTo>
                    <a:pt x="70527" y="90267"/>
                  </a:lnTo>
                  <a:lnTo>
                    <a:pt x="70719" y="90139"/>
                  </a:lnTo>
                  <a:lnTo>
                    <a:pt x="70847" y="90012"/>
                  </a:lnTo>
                  <a:lnTo>
                    <a:pt x="71038" y="89820"/>
                  </a:lnTo>
                  <a:lnTo>
                    <a:pt x="71102" y="89692"/>
                  </a:lnTo>
                  <a:lnTo>
                    <a:pt x="71166" y="89437"/>
                  </a:lnTo>
                  <a:lnTo>
                    <a:pt x="71166" y="89245"/>
                  </a:lnTo>
                  <a:lnTo>
                    <a:pt x="71166" y="88926"/>
                  </a:lnTo>
                  <a:lnTo>
                    <a:pt x="71038" y="88670"/>
                  </a:lnTo>
                  <a:lnTo>
                    <a:pt x="70847" y="88415"/>
                  </a:lnTo>
                  <a:lnTo>
                    <a:pt x="70591" y="88287"/>
                  </a:lnTo>
                  <a:lnTo>
                    <a:pt x="75766" y="79279"/>
                  </a:lnTo>
                  <a:lnTo>
                    <a:pt x="76277" y="79279"/>
                  </a:lnTo>
                  <a:lnTo>
                    <a:pt x="76468" y="79215"/>
                  </a:lnTo>
                  <a:lnTo>
                    <a:pt x="76660" y="79088"/>
                  </a:lnTo>
                  <a:lnTo>
                    <a:pt x="76788" y="78960"/>
                  </a:lnTo>
                  <a:lnTo>
                    <a:pt x="76915" y="78832"/>
                  </a:lnTo>
                  <a:lnTo>
                    <a:pt x="77043" y="78640"/>
                  </a:lnTo>
                  <a:lnTo>
                    <a:pt x="77107" y="78449"/>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5829" y="77171"/>
                  </a:lnTo>
                  <a:lnTo>
                    <a:pt x="70591" y="68164"/>
                  </a:lnTo>
                  <a:lnTo>
                    <a:pt x="70783" y="67972"/>
                  </a:lnTo>
                  <a:lnTo>
                    <a:pt x="70847" y="67780"/>
                  </a:lnTo>
                  <a:lnTo>
                    <a:pt x="70974" y="67589"/>
                  </a:lnTo>
                  <a:lnTo>
                    <a:pt x="70974" y="67333"/>
                  </a:lnTo>
                  <a:lnTo>
                    <a:pt x="70910" y="67078"/>
                  </a:lnTo>
                  <a:lnTo>
                    <a:pt x="70847" y="66822"/>
                  </a:lnTo>
                  <a:lnTo>
                    <a:pt x="70719" y="66567"/>
                  </a:lnTo>
                  <a:lnTo>
                    <a:pt x="70463" y="66439"/>
                  </a:lnTo>
                  <a:lnTo>
                    <a:pt x="75829" y="57176"/>
                  </a:lnTo>
                  <a:lnTo>
                    <a:pt x="76085" y="57240"/>
                  </a:lnTo>
                  <a:lnTo>
                    <a:pt x="76468" y="57240"/>
                  </a:lnTo>
                  <a:lnTo>
                    <a:pt x="76660" y="57176"/>
                  </a:lnTo>
                  <a:lnTo>
                    <a:pt x="77043" y="56984"/>
                  </a:lnTo>
                  <a:lnTo>
                    <a:pt x="77235" y="56665"/>
                  </a:lnTo>
                  <a:lnTo>
                    <a:pt x="77363" y="56281"/>
                  </a:lnTo>
                  <a:lnTo>
                    <a:pt x="87967" y="56281"/>
                  </a:lnTo>
                  <a:lnTo>
                    <a:pt x="88031" y="56665"/>
                  </a:lnTo>
                  <a:lnTo>
                    <a:pt x="88287" y="56984"/>
                  </a:lnTo>
                  <a:lnTo>
                    <a:pt x="88606" y="57176"/>
                  </a:lnTo>
                  <a:lnTo>
                    <a:pt x="88798" y="57240"/>
                  </a:lnTo>
                  <a:lnTo>
                    <a:pt x="89245" y="57240"/>
                  </a:lnTo>
                  <a:lnTo>
                    <a:pt x="89437" y="57176"/>
                  </a:lnTo>
                  <a:lnTo>
                    <a:pt x="89628" y="57048"/>
                  </a:lnTo>
                  <a:lnTo>
                    <a:pt x="89756" y="56920"/>
                  </a:lnTo>
                  <a:lnTo>
                    <a:pt x="89884" y="56792"/>
                  </a:lnTo>
                  <a:lnTo>
                    <a:pt x="90012" y="56601"/>
                  </a:lnTo>
                  <a:lnTo>
                    <a:pt x="90075" y="56409"/>
                  </a:lnTo>
                  <a:lnTo>
                    <a:pt x="90075" y="56154"/>
                  </a:lnTo>
                  <a:lnTo>
                    <a:pt x="90075" y="55898"/>
                  </a:lnTo>
                  <a:lnTo>
                    <a:pt x="89948" y="55643"/>
                  </a:lnTo>
                  <a:lnTo>
                    <a:pt x="89820" y="55451"/>
                  </a:lnTo>
                  <a:lnTo>
                    <a:pt x="89628" y="55323"/>
                  </a:lnTo>
                  <a:lnTo>
                    <a:pt x="94931" y="46060"/>
                  </a:lnTo>
                  <a:lnTo>
                    <a:pt x="95250" y="46188"/>
                  </a:lnTo>
                  <a:lnTo>
                    <a:pt x="95569" y="46252"/>
                  </a:lnTo>
                  <a:lnTo>
                    <a:pt x="95761" y="46252"/>
                  </a:lnTo>
                  <a:lnTo>
                    <a:pt x="95953" y="46188"/>
                  </a:lnTo>
                  <a:lnTo>
                    <a:pt x="96272" y="45932"/>
                  </a:lnTo>
                  <a:lnTo>
                    <a:pt x="96528" y="45677"/>
                  </a:lnTo>
                  <a:lnTo>
                    <a:pt x="96592" y="45230"/>
                  </a:lnTo>
                  <a:lnTo>
                    <a:pt x="106941" y="45230"/>
                  </a:lnTo>
                  <a:lnTo>
                    <a:pt x="107068" y="45677"/>
                  </a:lnTo>
                  <a:lnTo>
                    <a:pt x="107260" y="45932"/>
                  </a:lnTo>
                  <a:lnTo>
                    <a:pt x="107579" y="46188"/>
                  </a:lnTo>
                  <a:lnTo>
                    <a:pt x="107771" y="46252"/>
                  </a:lnTo>
                  <a:lnTo>
                    <a:pt x="108218" y="46252"/>
                  </a:lnTo>
                  <a:lnTo>
                    <a:pt x="108410" y="46188"/>
                  </a:lnTo>
                  <a:lnTo>
                    <a:pt x="108602" y="46060"/>
                  </a:lnTo>
                  <a:lnTo>
                    <a:pt x="108793" y="45932"/>
                  </a:lnTo>
                  <a:lnTo>
                    <a:pt x="108921" y="45741"/>
                  </a:lnTo>
                  <a:lnTo>
                    <a:pt x="108985" y="45613"/>
                  </a:lnTo>
                  <a:lnTo>
                    <a:pt x="109049" y="45357"/>
                  </a:lnTo>
                  <a:lnTo>
                    <a:pt x="109113" y="45166"/>
                  </a:lnTo>
                  <a:lnTo>
                    <a:pt x="109049" y="44974"/>
                  </a:lnTo>
                  <a:lnTo>
                    <a:pt x="108985" y="44719"/>
                  </a:lnTo>
                  <a:lnTo>
                    <a:pt x="108921" y="44527"/>
                  </a:lnTo>
                  <a:lnTo>
                    <a:pt x="108793" y="44399"/>
                  </a:lnTo>
                  <a:lnTo>
                    <a:pt x="108602" y="44271"/>
                  </a:lnTo>
                  <a:lnTo>
                    <a:pt x="108410" y="44144"/>
                  </a:lnTo>
                  <a:lnTo>
                    <a:pt x="108218" y="44080"/>
                  </a:lnTo>
                  <a:lnTo>
                    <a:pt x="107771" y="44080"/>
                  </a:lnTo>
                  <a:lnTo>
                    <a:pt x="107579" y="44144"/>
                  </a:lnTo>
                  <a:lnTo>
                    <a:pt x="107260" y="44335"/>
                  </a:lnTo>
                  <a:lnTo>
                    <a:pt x="107068" y="44655"/>
                  </a:lnTo>
                  <a:lnTo>
                    <a:pt x="106941" y="45038"/>
                  </a:lnTo>
                  <a:lnTo>
                    <a:pt x="96592" y="45038"/>
                  </a:lnTo>
                  <a:lnTo>
                    <a:pt x="96528" y="44655"/>
                  </a:lnTo>
                  <a:lnTo>
                    <a:pt x="96272" y="44335"/>
                  </a:lnTo>
                  <a:lnTo>
                    <a:pt x="95953" y="44144"/>
                  </a:lnTo>
                  <a:lnTo>
                    <a:pt x="95761" y="44080"/>
                  </a:lnTo>
                  <a:lnTo>
                    <a:pt x="95569" y="44080"/>
                  </a:lnTo>
                  <a:lnTo>
                    <a:pt x="95250" y="44144"/>
                  </a:lnTo>
                  <a:lnTo>
                    <a:pt x="94931" y="44271"/>
                  </a:lnTo>
                  <a:lnTo>
                    <a:pt x="89628" y="35008"/>
                  </a:lnTo>
                  <a:lnTo>
                    <a:pt x="89820" y="34881"/>
                  </a:lnTo>
                  <a:lnTo>
                    <a:pt x="89948" y="34625"/>
                  </a:lnTo>
                  <a:lnTo>
                    <a:pt x="90075" y="34433"/>
                  </a:lnTo>
                  <a:lnTo>
                    <a:pt x="90075" y="34178"/>
                  </a:lnTo>
                  <a:lnTo>
                    <a:pt x="90075" y="33858"/>
                  </a:lnTo>
                  <a:lnTo>
                    <a:pt x="89948" y="33667"/>
                  </a:lnTo>
                  <a:lnTo>
                    <a:pt x="89820" y="33411"/>
                  </a:lnTo>
                  <a:lnTo>
                    <a:pt x="89628" y="33284"/>
                  </a:lnTo>
                  <a:lnTo>
                    <a:pt x="90395" y="31942"/>
                  </a:lnTo>
                  <a:lnTo>
                    <a:pt x="94931" y="24021"/>
                  </a:lnTo>
                  <a:lnTo>
                    <a:pt x="95250" y="24148"/>
                  </a:lnTo>
                  <a:lnTo>
                    <a:pt x="95569" y="24212"/>
                  </a:lnTo>
                  <a:lnTo>
                    <a:pt x="95761" y="24212"/>
                  </a:lnTo>
                  <a:lnTo>
                    <a:pt x="95953" y="24148"/>
                  </a:lnTo>
                  <a:lnTo>
                    <a:pt x="96272" y="23957"/>
                  </a:lnTo>
                  <a:lnTo>
                    <a:pt x="96528" y="23637"/>
                  </a:lnTo>
                  <a:lnTo>
                    <a:pt x="96592" y="23254"/>
                  </a:lnTo>
                  <a:lnTo>
                    <a:pt x="108027" y="23254"/>
                  </a:lnTo>
                  <a:lnTo>
                    <a:pt x="113840" y="33284"/>
                  </a:lnTo>
                  <a:lnTo>
                    <a:pt x="113648" y="33411"/>
                  </a:lnTo>
                  <a:lnTo>
                    <a:pt x="113521" y="33667"/>
                  </a:lnTo>
                  <a:lnTo>
                    <a:pt x="113393" y="33858"/>
                  </a:lnTo>
                  <a:lnTo>
                    <a:pt x="113393" y="34178"/>
                  </a:lnTo>
                  <a:lnTo>
                    <a:pt x="113393" y="34370"/>
                  </a:lnTo>
                  <a:lnTo>
                    <a:pt x="113457" y="34561"/>
                  </a:lnTo>
                  <a:lnTo>
                    <a:pt x="113585" y="34753"/>
                  </a:lnTo>
                  <a:lnTo>
                    <a:pt x="113712" y="34881"/>
                  </a:lnTo>
                  <a:lnTo>
                    <a:pt x="113840" y="35072"/>
                  </a:lnTo>
                  <a:lnTo>
                    <a:pt x="114032" y="35136"/>
                  </a:lnTo>
                  <a:lnTo>
                    <a:pt x="114223"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3922"/>
                  </a:lnTo>
                  <a:lnTo>
                    <a:pt x="115437" y="33731"/>
                  </a:lnTo>
                  <a:lnTo>
                    <a:pt x="115373" y="33539"/>
                  </a:lnTo>
                  <a:lnTo>
                    <a:pt x="115245" y="33411"/>
                  </a:lnTo>
                  <a:lnTo>
                    <a:pt x="115054" y="33220"/>
                  </a:lnTo>
                  <a:lnTo>
                    <a:pt x="114862" y="33156"/>
                  </a:lnTo>
                  <a:lnTo>
                    <a:pt x="114671" y="33092"/>
                  </a:lnTo>
                  <a:lnTo>
                    <a:pt x="114223" y="33092"/>
                  </a:lnTo>
                  <a:lnTo>
                    <a:pt x="113968" y="33156"/>
                  </a:lnTo>
                  <a:lnTo>
                    <a:pt x="108154" y="23062"/>
                  </a:lnTo>
                  <a:lnTo>
                    <a:pt x="96592" y="23062"/>
                  </a:lnTo>
                  <a:lnTo>
                    <a:pt x="96528" y="22679"/>
                  </a:lnTo>
                  <a:lnTo>
                    <a:pt x="96272" y="22360"/>
                  </a:lnTo>
                  <a:lnTo>
                    <a:pt x="95953" y="22104"/>
                  </a:lnTo>
                  <a:lnTo>
                    <a:pt x="95761" y="22040"/>
                  </a:lnTo>
                  <a:lnTo>
                    <a:pt x="95569" y="22040"/>
                  </a:lnTo>
                  <a:lnTo>
                    <a:pt x="95250" y="22104"/>
                  </a:lnTo>
                  <a:lnTo>
                    <a:pt x="94931" y="22232"/>
                  </a:lnTo>
                  <a:lnTo>
                    <a:pt x="89628" y="12969"/>
                  </a:lnTo>
                  <a:lnTo>
                    <a:pt x="89820" y="12841"/>
                  </a:lnTo>
                  <a:lnTo>
                    <a:pt x="89948" y="12649"/>
                  </a:lnTo>
                  <a:lnTo>
                    <a:pt x="90075" y="12394"/>
                  </a:lnTo>
                  <a:lnTo>
                    <a:pt x="90075" y="12138"/>
                  </a:lnTo>
                  <a:lnTo>
                    <a:pt x="90075" y="11883"/>
                  </a:lnTo>
                  <a:lnTo>
                    <a:pt x="90012" y="11691"/>
                  </a:lnTo>
                  <a:lnTo>
                    <a:pt x="89884" y="11499"/>
                  </a:lnTo>
                  <a:lnTo>
                    <a:pt x="89756" y="11372"/>
                  </a:lnTo>
                  <a:lnTo>
                    <a:pt x="89628" y="11244"/>
                  </a:lnTo>
                  <a:lnTo>
                    <a:pt x="89437" y="11116"/>
                  </a:lnTo>
                  <a:lnTo>
                    <a:pt x="89245" y="11052"/>
                  </a:lnTo>
                  <a:lnTo>
                    <a:pt x="88798" y="11052"/>
                  </a:lnTo>
                  <a:lnTo>
                    <a:pt x="88606" y="11116"/>
                  </a:lnTo>
                  <a:lnTo>
                    <a:pt x="88287" y="11308"/>
                  </a:lnTo>
                  <a:lnTo>
                    <a:pt x="88031" y="11627"/>
                  </a:lnTo>
                  <a:lnTo>
                    <a:pt x="87967" y="12011"/>
                  </a:lnTo>
                  <a:lnTo>
                    <a:pt x="77363" y="12011"/>
                  </a:lnTo>
                  <a:lnTo>
                    <a:pt x="77235" y="11627"/>
                  </a:lnTo>
                  <a:lnTo>
                    <a:pt x="77043" y="11308"/>
                  </a:lnTo>
                  <a:lnTo>
                    <a:pt x="76660" y="11116"/>
                  </a:lnTo>
                  <a:lnTo>
                    <a:pt x="76468" y="11052"/>
                  </a:lnTo>
                  <a:lnTo>
                    <a:pt x="76085" y="11052"/>
                  </a:lnTo>
                  <a:lnTo>
                    <a:pt x="75829" y="11116"/>
                  </a:lnTo>
                  <a:lnTo>
                    <a:pt x="70527" y="1981"/>
                  </a:lnTo>
                  <a:lnTo>
                    <a:pt x="70719" y="1789"/>
                  </a:lnTo>
                  <a:lnTo>
                    <a:pt x="70910" y="1598"/>
                  </a:lnTo>
                  <a:lnTo>
                    <a:pt x="70974" y="1342"/>
                  </a:lnTo>
                  <a:lnTo>
                    <a:pt x="71038" y="1087"/>
                  </a:lnTo>
                  <a:lnTo>
                    <a:pt x="70974" y="895"/>
                  </a:lnTo>
                  <a:lnTo>
                    <a:pt x="70910" y="703"/>
                  </a:lnTo>
                  <a:lnTo>
                    <a:pt x="70847" y="512"/>
                  </a:lnTo>
                  <a:lnTo>
                    <a:pt x="70719" y="320"/>
                  </a:lnTo>
                  <a:lnTo>
                    <a:pt x="70527" y="192"/>
                  </a:lnTo>
                  <a:lnTo>
                    <a:pt x="70336" y="128"/>
                  </a:lnTo>
                  <a:lnTo>
                    <a:pt x="70144" y="64"/>
                  </a:lnTo>
                  <a:lnTo>
                    <a:pt x="69952" y="1"/>
                  </a:lnTo>
                  <a:close/>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39"/>
            <p:cNvSpPr/>
            <p:nvPr/>
          </p:nvSpPr>
          <p:spPr>
            <a:xfrm>
              <a:off x="1399800" y="-802100"/>
              <a:ext cx="2037900" cy="1095625"/>
            </a:xfrm>
            <a:custGeom>
              <a:avLst/>
              <a:gdLst/>
              <a:ahLst/>
              <a:cxnLst/>
              <a:rect l="l" t="t" r="r" b="b"/>
              <a:pathLst>
                <a:path w="81516" h="43825" fill="none" extrusionOk="0">
                  <a:moveTo>
                    <a:pt x="62990" y="959"/>
                  </a:moveTo>
                  <a:lnTo>
                    <a:pt x="62990" y="959"/>
                  </a:lnTo>
                  <a:lnTo>
                    <a:pt x="63181" y="959"/>
                  </a:lnTo>
                  <a:lnTo>
                    <a:pt x="63373" y="895"/>
                  </a:lnTo>
                  <a:lnTo>
                    <a:pt x="63756" y="703"/>
                  </a:lnTo>
                  <a:lnTo>
                    <a:pt x="63948" y="384"/>
                  </a:lnTo>
                  <a:lnTo>
                    <a:pt x="64076" y="1"/>
                  </a:lnTo>
                  <a:lnTo>
                    <a:pt x="74680" y="1"/>
                  </a:lnTo>
                  <a:lnTo>
                    <a:pt x="74680" y="1"/>
                  </a:lnTo>
                  <a:lnTo>
                    <a:pt x="74744" y="384"/>
                  </a:lnTo>
                  <a:lnTo>
                    <a:pt x="75000" y="703"/>
                  </a:lnTo>
                  <a:lnTo>
                    <a:pt x="75319" y="895"/>
                  </a:lnTo>
                  <a:lnTo>
                    <a:pt x="75511" y="959"/>
                  </a:lnTo>
                  <a:lnTo>
                    <a:pt x="75702" y="959"/>
                  </a:lnTo>
                  <a:lnTo>
                    <a:pt x="75702" y="959"/>
                  </a:lnTo>
                  <a:lnTo>
                    <a:pt x="75958" y="959"/>
                  </a:lnTo>
                  <a:lnTo>
                    <a:pt x="76150" y="895"/>
                  </a:lnTo>
                  <a:lnTo>
                    <a:pt x="77747" y="3578"/>
                  </a:lnTo>
                  <a:lnTo>
                    <a:pt x="81516" y="10158"/>
                  </a:lnTo>
                  <a:lnTo>
                    <a:pt x="81516" y="10158"/>
                  </a:lnTo>
                  <a:lnTo>
                    <a:pt x="81388" y="10286"/>
                  </a:lnTo>
                  <a:lnTo>
                    <a:pt x="81260" y="10478"/>
                  </a:lnTo>
                  <a:lnTo>
                    <a:pt x="81196" y="10669"/>
                  </a:lnTo>
                  <a:lnTo>
                    <a:pt x="81196" y="10925"/>
                  </a:lnTo>
                  <a:lnTo>
                    <a:pt x="81196" y="10925"/>
                  </a:lnTo>
                  <a:lnTo>
                    <a:pt x="81196" y="11116"/>
                  </a:lnTo>
                  <a:lnTo>
                    <a:pt x="81260" y="11372"/>
                  </a:lnTo>
                  <a:lnTo>
                    <a:pt x="81388" y="11564"/>
                  </a:lnTo>
                  <a:lnTo>
                    <a:pt x="81516" y="11691"/>
                  </a:lnTo>
                  <a:lnTo>
                    <a:pt x="76150" y="20954"/>
                  </a:lnTo>
                  <a:lnTo>
                    <a:pt x="76150" y="20954"/>
                  </a:lnTo>
                  <a:lnTo>
                    <a:pt x="75958" y="20891"/>
                  </a:lnTo>
                  <a:lnTo>
                    <a:pt x="75702" y="20827"/>
                  </a:lnTo>
                  <a:lnTo>
                    <a:pt x="75702" y="20827"/>
                  </a:lnTo>
                  <a:lnTo>
                    <a:pt x="75511" y="20891"/>
                  </a:lnTo>
                  <a:lnTo>
                    <a:pt x="75319" y="20954"/>
                  </a:lnTo>
                  <a:lnTo>
                    <a:pt x="75000" y="21146"/>
                  </a:lnTo>
                  <a:lnTo>
                    <a:pt x="74744" y="21465"/>
                  </a:lnTo>
                  <a:lnTo>
                    <a:pt x="74680" y="21849"/>
                  </a:lnTo>
                  <a:lnTo>
                    <a:pt x="64076" y="21849"/>
                  </a:lnTo>
                  <a:lnTo>
                    <a:pt x="64076" y="21849"/>
                  </a:lnTo>
                  <a:lnTo>
                    <a:pt x="63948" y="21465"/>
                  </a:lnTo>
                  <a:lnTo>
                    <a:pt x="63756" y="21146"/>
                  </a:lnTo>
                  <a:lnTo>
                    <a:pt x="63373" y="20954"/>
                  </a:lnTo>
                  <a:lnTo>
                    <a:pt x="63181" y="20891"/>
                  </a:lnTo>
                  <a:lnTo>
                    <a:pt x="62990" y="20827"/>
                  </a:lnTo>
                  <a:lnTo>
                    <a:pt x="62990" y="20827"/>
                  </a:lnTo>
                  <a:lnTo>
                    <a:pt x="62798" y="20891"/>
                  </a:lnTo>
                  <a:lnTo>
                    <a:pt x="62606" y="20954"/>
                  </a:lnTo>
                  <a:lnTo>
                    <a:pt x="62415" y="21018"/>
                  </a:lnTo>
                  <a:lnTo>
                    <a:pt x="62223" y="21146"/>
                  </a:lnTo>
                  <a:lnTo>
                    <a:pt x="62095" y="21338"/>
                  </a:lnTo>
                  <a:lnTo>
                    <a:pt x="62031" y="21529"/>
                  </a:lnTo>
                  <a:lnTo>
                    <a:pt x="61968" y="21721"/>
                  </a:lnTo>
                  <a:lnTo>
                    <a:pt x="61904" y="21913"/>
                  </a:lnTo>
                  <a:lnTo>
                    <a:pt x="61904" y="21913"/>
                  </a:lnTo>
                  <a:lnTo>
                    <a:pt x="61968" y="22168"/>
                  </a:lnTo>
                  <a:lnTo>
                    <a:pt x="62031" y="22424"/>
                  </a:lnTo>
                  <a:lnTo>
                    <a:pt x="62223" y="22679"/>
                  </a:lnTo>
                  <a:lnTo>
                    <a:pt x="62415" y="22807"/>
                  </a:lnTo>
                  <a:lnTo>
                    <a:pt x="57049" y="32070"/>
                  </a:lnTo>
                  <a:lnTo>
                    <a:pt x="57049" y="32070"/>
                  </a:lnTo>
                  <a:lnTo>
                    <a:pt x="56857" y="32006"/>
                  </a:lnTo>
                  <a:lnTo>
                    <a:pt x="56601" y="32006"/>
                  </a:lnTo>
                  <a:lnTo>
                    <a:pt x="56601" y="32006"/>
                  </a:lnTo>
                  <a:lnTo>
                    <a:pt x="56218" y="32070"/>
                  </a:lnTo>
                  <a:lnTo>
                    <a:pt x="55899" y="32262"/>
                  </a:lnTo>
                  <a:lnTo>
                    <a:pt x="55707" y="32517"/>
                  </a:lnTo>
                  <a:lnTo>
                    <a:pt x="55579" y="32837"/>
                  </a:lnTo>
                  <a:lnTo>
                    <a:pt x="45038" y="32837"/>
                  </a:lnTo>
                  <a:lnTo>
                    <a:pt x="45038" y="32837"/>
                  </a:lnTo>
                  <a:lnTo>
                    <a:pt x="44911" y="32517"/>
                  </a:lnTo>
                  <a:lnTo>
                    <a:pt x="44655" y="32262"/>
                  </a:lnTo>
                  <a:lnTo>
                    <a:pt x="44336" y="32070"/>
                  </a:lnTo>
                  <a:lnTo>
                    <a:pt x="44016" y="32006"/>
                  </a:lnTo>
                  <a:lnTo>
                    <a:pt x="44016" y="32006"/>
                  </a:lnTo>
                  <a:lnTo>
                    <a:pt x="43761" y="32006"/>
                  </a:lnTo>
                  <a:lnTo>
                    <a:pt x="43569" y="32070"/>
                  </a:lnTo>
                  <a:lnTo>
                    <a:pt x="43377" y="32198"/>
                  </a:lnTo>
                  <a:lnTo>
                    <a:pt x="43250" y="32326"/>
                  </a:lnTo>
                  <a:lnTo>
                    <a:pt x="43122" y="32453"/>
                  </a:lnTo>
                  <a:lnTo>
                    <a:pt x="42994" y="32645"/>
                  </a:lnTo>
                  <a:lnTo>
                    <a:pt x="42930" y="32837"/>
                  </a:lnTo>
                  <a:lnTo>
                    <a:pt x="42930" y="33092"/>
                  </a:lnTo>
                  <a:lnTo>
                    <a:pt x="42930" y="33092"/>
                  </a:lnTo>
                  <a:lnTo>
                    <a:pt x="42930" y="33284"/>
                  </a:lnTo>
                  <a:lnTo>
                    <a:pt x="42994" y="33539"/>
                  </a:lnTo>
                  <a:lnTo>
                    <a:pt x="43122" y="33731"/>
                  </a:lnTo>
                  <a:lnTo>
                    <a:pt x="43250" y="33859"/>
                  </a:lnTo>
                  <a:lnTo>
                    <a:pt x="40247" y="39161"/>
                  </a:lnTo>
                  <a:lnTo>
                    <a:pt x="38011" y="42994"/>
                  </a:lnTo>
                  <a:lnTo>
                    <a:pt x="38011" y="42994"/>
                  </a:lnTo>
                  <a:lnTo>
                    <a:pt x="37820" y="42930"/>
                  </a:lnTo>
                  <a:lnTo>
                    <a:pt x="37564" y="42866"/>
                  </a:lnTo>
                  <a:lnTo>
                    <a:pt x="37564" y="42866"/>
                  </a:lnTo>
                  <a:lnTo>
                    <a:pt x="37372" y="42930"/>
                  </a:lnTo>
                  <a:lnTo>
                    <a:pt x="37181" y="42930"/>
                  </a:lnTo>
                  <a:lnTo>
                    <a:pt x="36861" y="43186"/>
                  </a:lnTo>
                  <a:lnTo>
                    <a:pt x="36606" y="43441"/>
                  </a:lnTo>
                  <a:lnTo>
                    <a:pt x="36478" y="43824"/>
                  </a:lnTo>
                  <a:lnTo>
                    <a:pt x="25937" y="43824"/>
                  </a:lnTo>
                  <a:lnTo>
                    <a:pt x="25937" y="43824"/>
                  </a:lnTo>
                  <a:lnTo>
                    <a:pt x="25873" y="43441"/>
                  </a:lnTo>
                  <a:lnTo>
                    <a:pt x="25618" y="43186"/>
                  </a:lnTo>
                  <a:lnTo>
                    <a:pt x="25299" y="42930"/>
                  </a:lnTo>
                  <a:lnTo>
                    <a:pt x="25107" y="42930"/>
                  </a:lnTo>
                  <a:lnTo>
                    <a:pt x="24915" y="42866"/>
                  </a:lnTo>
                  <a:lnTo>
                    <a:pt x="24915" y="42866"/>
                  </a:lnTo>
                  <a:lnTo>
                    <a:pt x="24660" y="42930"/>
                  </a:lnTo>
                  <a:lnTo>
                    <a:pt x="24404" y="42994"/>
                  </a:lnTo>
                  <a:lnTo>
                    <a:pt x="19102" y="33795"/>
                  </a:lnTo>
                  <a:lnTo>
                    <a:pt x="19102" y="33795"/>
                  </a:lnTo>
                  <a:lnTo>
                    <a:pt x="19293" y="33667"/>
                  </a:lnTo>
                  <a:lnTo>
                    <a:pt x="19421" y="33475"/>
                  </a:lnTo>
                  <a:lnTo>
                    <a:pt x="19549" y="33220"/>
                  </a:lnTo>
                  <a:lnTo>
                    <a:pt x="19549" y="32964"/>
                  </a:lnTo>
                  <a:lnTo>
                    <a:pt x="19549" y="32964"/>
                  </a:lnTo>
                  <a:lnTo>
                    <a:pt x="19549" y="32709"/>
                  </a:lnTo>
                  <a:lnTo>
                    <a:pt x="19421" y="32453"/>
                  </a:lnTo>
                  <a:lnTo>
                    <a:pt x="19293" y="32262"/>
                  </a:lnTo>
                  <a:lnTo>
                    <a:pt x="19102" y="32070"/>
                  </a:lnTo>
                  <a:lnTo>
                    <a:pt x="24404" y="22935"/>
                  </a:lnTo>
                  <a:lnTo>
                    <a:pt x="24404" y="22935"/>
                  </a:lnTo>
                  <a:lnTo>
                    <a:pt x="24596" y="22999"/>
                  </a:lnTo>
                  <a:lnTo>
                    <a:pt x="24851" y="22999"/>
                  </a:lnTo>
                  <a:lnTo>
                    <a:pt x="24851" y="22999"/>
                  </a:lnTo>
                  <a:lnTo>
                    <a:pt x="25043" y="22999"/>
                  </a:lnTo>
                  <a:lnTo>
                    <a:pt x="25299" y="22935"/>
                  </a:lnTo>
                  <a:lnTo>
                    <a:pt x="25426" y="22807"/>
                  </a:lnTo>
                  <a:lnTo>
                    <a:pt x="25618" y="22679"/>
                  </a:lnTo>
                  <a:lnTo>
                    <a:pt x="25746" y="22551"/>
                  </a:lnTo>
                  <a:lnTo>
                    <a:pt x="25873" y="22360"/>
                  </a:lnTo>
                  <a:lnTo>
                    <a:pt x="25937" y="22168"/>
                  </a:lnTo>
                  <a:lnTo>
                    <a:pt x="25937" y="21913"/>
                  </a:lnTo>
                  <a:lnTo>
                    <a:pt x="25937" y="21913"/>
                  </a:lnTo>
                  <a:lnTo>
                    <a:pt x="25937" y="21721"/>
                  </a:lnTo>
                  <a:lnTo>
                    <a:pt x="25873" y="21529"/>
                  </a:lnTo>
                  <a:lnTo>
                    <a:pt x="25746" y="21338"/>
                  </a:lnTo>
                  <a:lnTo>
                    <a:pt x="25618" y="21146"/>
                  </a:lnTo>
                  <a:lnTo>
                    <a:pt x="25426" y="21018"/>
                  </a:lnTo>
                  <a:lnTo>
                    <a:pt x="25299" y="20954"/>
                  </a:lnTo>
                  <a:lnTo>
                    <a:pt x="25043" y="20891"/>
                  </a:lnTo>
                  <a:lnTo>
                    <a:pt x="24851" y="20827"/>
                  </a:lnTo>
                  <a:lnTo>
                    <a:pt x="24851" y="20827"/>
                  </a:lnTo>
                  <a:lnTo>
                    <a:pt x="24660" y="20891"/>
                  </a:lnTo>
                  <a:lnTo>
                    <a:pt x="24404" y="20954"/>
                  </a:lnTo>
                  <a:lnTo>
                    <a:pt x="24276" y="21018"/>
                  </a:lnTo>
                  <a:lnTo>
                    <a:pt x="24085" y="21146"/>
                  </a:lnTo>
                  <a:lnTo>
                    <a:pt x="23957" y="21338"/>
                  </a:lnTo>
                  <a:lnTo>
                    <a:pt x="23829" y="21529"/>
                  </a:lnTo>
                  <a:lnTo>
                    <a:pt x="23765" y="21721"/>
                  </a:lnTo>
                  <a:lnTo>
                    <a:pt x="23765" y="21913"/>
                  </a:lnTo>
                  <a:lnTo>
                    <a:pt x="23765" y="21913"/>
                  </a:lnTo>
                  <a:lnTo>
                    <a:pt x="23829" y="22168"/>
                  </a:lnTo>
                  <a:lnTo>
                    <a:pt x="23893" y="22424"/>
                  </a:lnTo>
                  <a:lnTo>
                    <a:pt x="24021" y="22615"/>
                  </a:lnTo>
                  <a:lnTo>
                    <a:pt x="24212" y="22807"/>
                  </a:lnTo>
                  <a:lnTo>
                    <a:pt x="18910" y="31942"/>
                  </a:lnTo>
                  <a:lnTo>
                    <a:pt x="18910" y="31942"/>
                  </a:lnTo>
                  <a:lnTo>
                    <a:pt x="18719" y="31878"/>
                  </a:lnTo>
                  <a:lnTo>
                    <a:pt x="18463" y="31878"/>
                  </a:lnTo>
                  <a:lnTo>
                    <a:pt x="18463" y="31878"/>
                  </a:lnTo>
                  <a:lnTo>
                    <a:pt x="18271" y="31878"/>
                  </a:lnTo>
                  <a:lnTo>
                    <a:pt x="18080" y="31942"/>
                  </a:lnTo>
                  <a:lnTo>
                    <a:pt x="17760" y="32134"/>
                  </a:lnTo>
                  <a:lnTo>
                    <a:pt x="17505" y="32453"/>
                  </a:lnTo>
                  <a:lnTo>
                    <a:pt x="17441" y="32837"/>
                  </a:lnTo>
                  <a:lnTo>
                    <a:pt x="6900" y="32837"/>
                  </a:lnTo>
                  <a:lnTo>
                    <a:pt x="6900" y="32837"/>
                  </a:lnTo>
                  <a:lnTo>
                    <a:pt x="6772" y="32453"/>
                  </a:lnTo>
                  <a:lnTo>
                    <a:pt x="6517" y="32134"/>
                  </a:lnTo>
                  <a:lnTo>
                    <a:pt x="6197" y="31942"/>
                  </a:lnTo>
                  <a:lnTo>
                    <a:pt x="6006" y="31878"/>
                  </a:lnTo>
                  <a:lnTo>
                    <a:pt x="5814" y="31878"/>
                  </a:lnTo>
                  <a:lnTo>
                    <a:pt x="5814" y="31878"/>
                  </a:lnTo>
                  <a:lnTo>
                    <a:pt x="5559" y="31878"/>
                  </a:lnTo>
                  <a:lnTo>
                    <a:pt x="5303" y="32006"/>
                  </a:lnTo>
                  <a:lnTo>
                    <a:pt x="1" y="22807"/>
                  </a:lnTo>
                  <a:lnTo>
                    <a:pt x="1" y="22807"/>
                  </a:lnTo>
                  <a:lnTo>
                    <a:pt x="256" y="22615"/>
                  </a:lnTo>
                  <a:lnTo>
                    <a:pt x="448" y="22360"/>
                  </a:lnTo>
                  <a:lnTo>
                    <a:pt x="576" y="22104"/>
                  </a:lnTo>
                  <a:lnTo>
                    <a:pt x="640" y="21785"/>
                  </a:lnTo>
                  <a:lnTo>
                    <a:pt x="640" y="21785"/>
                  </a:lnTo>
                  <a:lnTo>
                    <a:pt x="640" y="21529"/>
                  </a:lnTo>
                  <a:lnTo>
                    <a:pt x="512" y="21274"/>
                  </a:lnTo>
                  <a:lnTo>
                    <a:pt x="320" y="21018"/>
                  </a:lnTo>
                  <a:lnTo>
                    <a:pt x="128" y="20891"/>
                  </a:lnTo>
                  <a:lnTo>
                    <a:pt x="5367" y="11819"/>
                  </a:lnTo>
                  <a:lnTo>
                    <a:pt x="5367" y="11819"/>
                  </a:lnTo>
                  <a:lnTo>
                    <a:pt x="5686" y="11883"/>
                  </a:lnTo>
                  <a:lnTo>
                    <a:pt x="5686" y="11883"/>
                  </a:lnTo>
                  <a:lnTo>
                    <a:pt x="6070" y="11819"/>
                  </a:lnTo>
                  <a:lnTo>
                    <a:pt x="6389" y="11627"/>
                  </a:lnTo>
                  <a:lnTo>
                    <a:pt x="6645" y="11372"/>
                  </a:lnTo>
                  <a:lnTo>
                    <a:pt x="6772" y="10989"/>
                  </a:lnTo>
                  <a:lnTo>
                    <a:pt x="17441" y="10989"/>
                  </a:lnTo>
                  <a:lnTo>
                    <a:pt x="17441" y="10989"/>
                  </a:lnTo>
                  <a:lnTo>
                    <a:pt x="17505" y="11372"/>
                  </a:lnTo>
                  <a:lnTo>
                    <a:pt x="17760" y="11691"/>
                  </a:lnTo>
                  <a:lnTo>
                    <a:pt x="18080" y="11883"/>
                  </a:lnTo>
                  <a:lnTo>
                    <a:pt x="18271" y="11947"/>
                  </a:lnTo>
                  <a:lnTo>
                    <a:pt x="18463" y="12011"/>
                  </a:lnTo>
                  <a:lnTo>
                    <a:pt x="18463" y="12011"/>
                  </a:lnTo>
                  <a:lnTo>
                    <a:pt x="18719" y="11947"/>
                  </a:lnTo>
                  <a:lnTo>
                    <a:pt x="18910" y="11883"/>
                  </a:lnTo>
                  <a:lnTo>
                    <a:pt x="19102" y="11819"/>
                  </a:lnTo>
                  <a:lnTo>
                    <a:pt x="19230" y="11691"/>
                  </a:lnTo>
                  <a:lnTo>
                    <a:pt x="19357" y="11500"/>
                  </a:lnTo>
                  <a:lnTo>
                    <a:pt x="19485" y="11308"/>
                  </a:lnTo>
                  <a:lnTo>
                    <a:pt x="19549" y="11116"/>
                  </a:lnTo>
                  <a:lnTo>
                    <a:pt x="19549" y="10925"/>
                  </a:lnTo>
                  <a:lnTo>
                    <a:pt x="19549" y="10925"/>
                  </a:lnTo>
                  <a:lnTo>
                    <a:pt x="19549" y="10669"/>
                  </a:lnTo>
                  <a:lnTo>
                    <a:pt x="19421" y="10414"/>
                  </a:lnTo>
                  <a:lnTo>
                    <a:pt x="19293" y="10222"/>
                  </a:lnTo>
                  <a:lnTo>
                    <a:pt x="19102" y="10030"/>
                  </a:lnTo>
                  <a:lnTo>
                    <a:pt x="24085" y="1406"/>
                  </a:lnTo>
                  <a:lnTo>
                    <a:pt x="24404" y="895"/>
                  </a:lnTo>
                  <a:lnTo>
                    <a:pt x="24404" y="895"/>
                  </a:lnTo>
                  <a:lnTo>
                    <a:pt x="24596" y="959"/>
                  </a:lnTo>
                  <a:lnTo>
                    <a:pt x="24851" y="959"/>
                  </a:lnTo>
                  <a:lnTo>
                    <a:pt x="24851" y="959"/>
                  </a:lnTo>
                  <a:lnTo>
                    <a:pt x="25043" y="959"/>
                  </a:lnTo>
                  <a:lnTo>
                    <a:pt x="25235" y="895"/>
                  </a:lnTo>
                  <a:lnTo>
                    <a:pt x="25554" y="703"/>
                  </a:lnTo>
                  <a:lnTo>
                    <a:pt x="25810" y="384"/>
                  </a:lnTo>
                  <a:lnTo>
                    <a:pt x="25937" y="1"/>
                  </a:lnTo>
                  <a:lnTo>
                    <a:pt x="36478" y="1"/>
                  </a:lnTo>
                  <a:lnTo>
                    <a:pt x="36478" y="1"/>
                  </a:lnTo>
                  <a:lnTo>
                    <a:pt x="36606" y="384"/>
                  </a:lnTo>
                  <a:lnTo>
                    <a:pt x="36861" y="703"/>
                  </a:lnTo>
                  <a:lnTo>
                    <a:pt x="37181" y="895"/>
                  </a:lnTo>
                  <a:lnTo>
                    <a:pt x="37372" y="959"/>
                  </a:lnTo>
                  <a:lnTo>
                    <a:pt x="37564" y="959"/>
                  </a:lnTo>
                  <a:lnTo>
                    <a:pt x="37564" y="959"/>
                  </a:lnTo>
                  <a:lnTo>
                    <a:pt x="37820" y="959"/>
                  </a:lnTo>
                  <a:lnTo>
                    <a:pt x="38011" y="895"/>
                  </a:lnTo>
                  <a:lnTo>
                    <a:pt x="43314" y="10030"/>
                  </a:lnTo>
                  <a:lnTo>
                    <a:pt x="43314" y="10030"/>
                  </a:lnTo>
                  <a:lnTo>
                    <a:pt x="43122" y="10222"/>
                  </a:lnTo>
                  <a:lnTo>
                    <a:pt x="42994" y="10414"/>
                  </a:lnTo>
                  <a:lnTo>
                    <a:pt x="42866" y="10669"/>
                  </a:lnTo>
                  <a:lnTo>
                    <a:pt x="42866" y="10925"/>
                  </a:lnTo>
                  <a:lnTo>
                    <a:pt x="42866" y="10925"/>
                  </a:lnTo>
                  <a:lnTo>
                    <a:pt x="42866" y="11116"/>
                  </a:lnTo>
                  <a:lnTo>
                    <a:pt x="42930" y="11372"/>
                  </a:lnTo>
                  <a:lnTo>
                    <a:pt x="43058" y="11500"/>
                  </a:lnTo>
                  <a:lnTo>
                    <a:pt x="43186" y="11691"/>
                  </a:lnTo>
                  <a:lnTo>
                    <a:pt x="43314" y="11819"/>
                  </a:lnTo>
                  <a:lnTo>
                    <a:pt x="43505" y="11947"/>
                  </a:lnTo>
                  <a:lnTo>
                    <a:pt x="43697" y="12011"/>
                  </a:lnTo>
                  <a:lnTo>
                    <a:pt x="43952" y="12011"/>
                  </a:lnTo>
                  <a:lnTo>
                    <a:pt x="43952" y="12011"/>
                  </a:lnTo>
                  <a:lnTo>
                    <a:pt x="44144" y="12011"/>
                  </a:lnTo>
                  <a:lnTo>
                    <a:pt x="44336" y="11947"/>
                  </a:lnTo>
                  <a:lnTo>
                    <a:pt x="44655" y="11691"/>
                  </a:lnTo>
                  <a:lnTo>
                    <a:pt x="44911" y="11436"/>
                  </a:lnTo>
                  <a:lnTo>
                    <a:pt x="45038" y="10989"/>
                  </a:lnTo>
                  <a:lnTo>
                    <a:pt x="55899" y="10989"/>
                  </a:lnTo>
                  <a:lnTo>
                    <a:pt x="55899" y="10989"/>
                  </a:lnTo>
                  <a:lnTo>
                    <a:pt x="56026" y="11436"/>
                  </a:lnTo>
                  <a:lnTo>
                    <a:pt x="56218" y="11691"/>
                  </a:lnTo>
                  <a:lnTo>
                    <a:pt x="56601" y="11947"/>
                  </a:lnTo>
                  <a:lnTo>
                    <a:pt x="56793" y="12011"/>
                  </a:lnTo>
                  <a:lnTo>
                    <a:pt x="56985" y="12011"/>
                  </a:lnTo>
                  <a:lnTo>
                    <a:pt x="56985" y="12011"/>
                  </a:lnTo>
                  <a:lnTo>
                    <a:pt x="57176" y="12011"/>
                  </a:lnTo>
                  <a:lnTo>
                    <a:pt x="57368" y="11947"/>
                  </a:lnTo>
                  <a:lnTo>
                    <a:pt x="57560" y="11819"/>
                  </a:lnTo>
                  <a:lnTo>
                    <a:pt x="57751" y="11691"/>
                  </a:lnTo>
                  <a:lnTo>
                    <a:pt x="57879" y="11500"/>
                  </a:lnTo>
                  <a:lnTo>
                    <a:pt x="57943" y="11372"/>
                  </a:lnTo>
                  <a:lnTo>
                    <a:pt x="58007" y="11116"/>
                  </a:lnTo>
                  <a:lnTo>
                    <a:pt x="58071" y="10925"/>
                  </a:lnTo>
                  <a:lnTo>
                    <a:pt x="58071" y="10925"/>
                  </a:lnTo>
                  <a:lnTo>
                    <a:pt x="58007" y="10605"/>
                  </a:lnTo>
                  <a:lnTo>
                    <a:pt x="57879" y="10286"/>
                  </a:lnTo>
                  <a:lnTo>
                    <a:pt x="57623" y="10094"/>
                  </a:lnTo>
                  <a:lnTo>
                    <a:pt x="57368" y="9903"/>
                  </a:lnTo>
                  <a:lnTo>
                    <a:pt x="58007" y="8817"/>
                  </a:lnTo>
                  <a:lnTo>
                    <a:pt x="62542" y="895"/>
                  </a:lnTo>
                  <a:lnTo>
                    <a:pt x="62542" y="895"/>
                  </a:lnTo>
                  <a:lnTo>
                    <a:pt x="62798" y="959"/>
                  </a:lnTo>
                  <a:lnTo>
                    <a:pt x="6299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39"/>
            <p:cNvSpPr/>
            <p:nvPr/>
          </p:nvSpPr>
          <p:spPr>
            <a:xfrm>
              <a:off x="2354850" y="-1076800"/>
              <a:ext cx="605325" cy="544625"/>
            </a:xfrm>
            <a:custGeom>
              <a:avLst/>
              <a:gdLst/>
              <a:ahLst/>
              <a:cxnLst/>
              <a:rect l="l" t="t" r="r" b="b"/>
              <a:pathLst>
                <a:path w="24213" h="21785" fill="none" extrusionOk="0">
                  <a:moveTo>
                    <a:pt x="5750" y="959"/>
                  </a:moveTo>
                  <a:lnTo>
                    <a:pt x="5750" y="959"/>
                  </a:lnTo>
                  <a:lnTo>
                    <a:pt x="5942" y="895"/>
                  </a:lnTo>
                  <a:lnTo>
                    <a:pt x="6134" y="895"/>
                  </a:lnTo>
                  <a:lnTo>
                    <a:pt x="6453" y="640"/>
                  </a:lnTo>
                  <a:lnTo>
                    <a:pt x="6709" y="384"/>
                  </a:lnTo>
                  <a:lnTo>
                    <a:pt x="6773" y="1"/>
                  </a:lnTo>
                  <a:lnTo>
                    <a:pt x="17377" y="1"/>
                  </a:lnTo>
                  <a:lnTo>
                    <a:pt x="17377" y="1"/>
                  </a:lnTo>
                  <a:lnTo>
                    <a:pt x="17505" y="384"/>
                  </a:lnTo>
                  <a:lnTo>
                    <a:pt x="17697" y="704"/>
                  </a:lnTo>
                  <a:lnTo>
                    <a:pt x="18080" y="895"/>
                  </a:lnTo>
                  <a:lnTo>
                    <a:pt x="18272" y="959"/>
                  </a:lnTo>
                  <a:lnTo>
                    <a:pt x="18463" y="959"/>
                  </a:lnTo>
                  <a:lnTo>
                    <a:pt x="18463" y="959"/>
                  </a:lnTo>
                  <a:lnTo>
                    <a:pt x="18655" y="959"/>
                  </a:lnTo>
                  <a:lnTo>
                    <a:pt x="18910" y="831"/>
                  </a:lnTo>
                  <a:lnTo>
                    <a:pt x="24213" y="10031"/>
                  </a:lnTo>
                  <a:lnTo>
                    <a:pt x="24213" y="10031"/>
                  </a:lnTo>
                  <a:lnTo>
                    <a:pt x="24021" y="10158"/>
                  </a:lnTo>
                  <a:lnTo>
                    <a:pt x="23829" y="10414"/>
                  </a:lnTo>
                  <a:lnTo>
                    <a:pt x="23766" y="10605"/>
                  </a:lnTo>
                  <a:lnTo>
                    <a:pt x="23702" y="10925"/>
                  </a:lnTo>
                  <a:lnTo>
                    <a:pt x="23702" y="10925"/>
                  </a:lnTo>
                  <a:lnTo>
                    <a:pt x="23766" y="11180"/>
                  </a:lnTo>
                  <a:lnTo>
                    <a:pt x="23829" y="11372"/>
                  </a:lnTo>
                  <a:lnTo>
                    <a:pt x="24021" y="11628"/>
                  </a:lnTo>
                  <a:lnTo>
                    <a:pt x="24213" y="11755"/>
                  </a:lnTo>
                  <a:lnTo>
                    <a:pt x="23957" y="12139"/>
                  </a:lnTo>
                  <a:lnTo>
                    <a:pt x="18974" y="20827"/>
                  </a:lnTo>
                  <a:lnTo>
                    <a:pt x="18974" y="20827"/>
                  </a:lnTo>
                  <a:lnTo>
                    <a:pt x="18783" y="20827"/>
                  </a:lnTo>
                  <a:lnTo>
                    <a:pt x="18783" y="20827"/>
                  </a:lnTo>
                  <a:lnTo>
                    <a:pt x="18591" y="20827"/>
                  </a:lnTo>
                  <a:lnTo>
                    <a:pt x="18399" y="20891"/>
                  </a:lnTo>
                  <a:lnTo>
                    <a:pt x="18016" y="21082"/>
                  </a:lnTo>
                  <a:lnTo>
                    <a:pt x="17824" y="21402"/>
                  </a:lnTo>
                  <a:lnTo>
                    <a:pt x="17697" y="21785"/>
                  </a:lnTo>
                  <a:lnTo>
                    <a:pt x="6836" y="21785"/>
                  </a:lnTo>
                  <a:lnTo>
                    <a:pt x="6836" y="21785"/>
                  </a:lnTo>
                  <a:lnTo>
                    <a:pt x="6709" y="21402"/>
                  </a:lnTo>
                  <a:lnTo>
                    <a:pt x="6453" y="21082"/>
                  </a:lnTo>
                  <a:lnTo>
                    <a:pt x="6134" y="20891"/>
                  </a:lnTo>
                  <a:lnTo>
                    <a:pt x="5942" y="20827"/>
                  </a:lnTo>
                  <a:lnTo>
                    <a:pt x="5750" y="20827"/>
                  </a:lnTo>
                  <a:lnTo>
                    <a:pt x="5750" y="20827"/>
                  </a:lnTo>
                  <a:lnTo>
                    <a:pt x="5495" y="20827"/>
                  </a:lnTo>
                  <a:lnTo>
                    <a:pt x="5303" y="20955"/>
                  </a:lnTo>
                  <a:lnTo>
                    <a:pt x="1" y="11755"/>
                  </a:lnTo>
                  <a:lnTo>
                    <a:pt x="1" y="11755"/>
                  </a:lnTo>
                  <a:lnTo>
                    <a:pt x="193" y="11628"/>
                  </a:lnTo>
                  <a:lnTo>
                    <a:pt x="320" y="11372"/>
                  </a:lnTo>
                  <a:lnTo>
                    <a:pt x="384" y="11180"/>
                  </a:lnTo>
                  <a:lnTo>
                    <a:pt x="448" y="10925"/>
                  </a:lnTo>
                  <a:lnTo>
                    <a:pt x="448" y="10925"/>
                  </a:lnTo>
                  <a:lnTo>
                    <a:pt x="384" y="10605"/>
                  </a:lnTo>
                  <a:lnTo>
                    <a:pt x="320" y="10414"/>
                  </a:lnTo>
                  <a:lnTo>
                    <a:pt x="193" y="10158"/>
                  </a:lnTo>
                  <a:lnTo>
                    <a:pt x="1" y="10031"/>
                  </a:lnTo>
                  <a:lnTo>
                    <a:pt x="5303" y="831"/>
                  </a:lnTo>
                  <a:lnTo>
                    <a:pt x="5303" y="831"/>
                  </a:lnTo>
                  <a:lnTo>
                    <a:pt x="5495" y="895"/>
                  </a:lnTo>
                  <a:lnTo>
                    <a:pt x="5750" y="959"/>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39"/>
            <p:cNvSpPr/>
            <p:nvPr/>
          </p:nvSpPr>
          <p:spPr>
            <a:xfrm>
              <a:off x="1874150" y="-1353075"/>
              <a:ext cx="608500" cy="546225"/>
            </a:xfrm>
            <a:custGeom>
              <a:avLst/>
              <a:gdLst/>
              <a:ahLst/>
              <a:cxnLst/>
              <a:rect l="l" t="t" r="r" b="b"/>
              <a:pathLst>
                <a:path w="24340" h="21849" fill="none" extrusionOk="0">
                  <a:moveTo>
                    <a:pt x="5877" y="1022"/>
                  </a:moveTo>
                  <a:lnTo>
                    <a:pt x="5877" y="1022"/>
                  </a:lnTo>
                  <a:lnTo>
                    <a:pt x="6069" y="958"/>
                  </a:lnTo>
                  <a:lnTo>
                    <a:pt x="6261" y="895"/>
                  </a:lnTo>
                  <a:lnTo>
                    <a:pt x="6580" y="703"/>
                  </a:lnTo>
                  <a:lnTo>
                    <a:pt x="6836" y="383"/>
                  </a:lnTo>
                  <a:lnTo>
                    <a:pt x="6963" y="0"/>
                  </a:lnTo>
                  <a:lnTo>
                    <a:pt x="17504" y="0"/>
                  </a:lnTo>
                  <a:lnTo>
                    <a:pt x="17504" y="0"/>
                  </a:lnTo>
                  <a:lnTo>
                    <a:pt x="17632" y="383"/>
                  </a:lnTo>
                  <a:lnTo>
                    <a:pt x="17887" y="703"/>
                  </a:lnTo>
                  <a:lnTo>
                    <a:pt x="18207" y="895"/>
                  </a:lnTo>
                  <a:lnTo>
                    <a:pt x="18398" y="958"/>
                  </a:lnTo>
                  <a:lnTo>
                    <a:pt x="18590" y="1022"/>
                  </a:lnTo>
                  <a:lnTo>
                    <a:pt x="18590" y="1022"/>
                  </a:lnTo>
                  <a:lnTo>
                    <a:pt x="18846" y="958"/>
                  </a:lnTo>
                  <a:lnTo>
                    <a:pt x="19037" y="895"/>
                  </a:lnTo>
                  <a:lnTo>
                    <a:pt x="24340" y="10030"/>
                  </a:lnTo>
                  <a:lnTo>
                    <a:pt x="24340" y="10030"/>
                  </a:lnTo>
                  <a:lnTo>
                    <a:pt x="24148" y="10221"/>
                  </a:lnTo>
                  <a:lnTo>
                    <a:pt x="24020" y="10413"/>
                  </a:lnTo>
                  <a:lnTo>
                    <a:pt x="23892" y="10669"/>
                  </a:lnTo>
                  <a:lnTo>
                    <a:pt x="23892" y="10924"/>
                  </a:lnTo>
                  <a:lnTo>
                    <a:pt x="23892" y="10924"/>
                  </a:lnTo>
                  <a:lnTo>
                    <a:pt x="23892" y="11180"/>
                  </a:lnTo>
                  <a:lnTo>
                    <a:pt x="24020" y="11435"/>
                  </a:lnTo>
                  <a:lnTo>
                    <a:pt x="24148" y="11627"/>
                  </a:lnTo>
                  <a:lnTo>
                    <a:pt x="24340" y="11819"/>
                  </a:lnTo>
                  <a:lnTo>
                    <a:pt x="19037" y="20954"/>
                  </a:lnTo>
                  <a:lnTo>
                    <a:pt x="19037" y="20954"/>
                  </a:lnTo>
                  <a:lnTo>
                    <a:pt x="18846" y="20890"/>
                  </a:lnTo>
                  <a:lnTo>
                    <a:pt x="18590" y="20890"/>
                  </a:lnTo>
                  <a:lnTo>
                    <a:pt x="18590" y="20890"/>
                  </a:lnTo>
                  <a:lnTo>
                    <a:pt x="18398" y="20890"/>
                  </a:lnTo>
                  <a:lnTo>
                    <a:pt x="18207" y="20954"/>
                  </a:lnTo>
                  <a:lnTo>
                    <a:pt x="17887" y="21145"/>
                  </a:lnTo>
                  <a:lnTo>
                    <a:pt x="17632" y="21465"/>
                  </a:lnTo>
                  <a:lnTo>
                    <a:pt x="17504" y="21848"/>
                  </a:lnTo>
                  <a:lnTo>
                    <a:pt x="6963" y="21848"/>
                  </a:lnTo>
                  <a:lnTo>
                    <a:pt x="6963" y="21848"/>
                  </a:lnTo>
                  <a:lnTo>
                    <a:pt x="6836" y="21465"/>
                  </a:lnTo>
                  <a:lnTo>
                    <a:pt x="6580" y="21145"/>
                  </a:lnTo>
                  <a:lnTo>
                    <a:pt x="6261" y="20954"/>
                  </a:lnTo>
                  <a:lnTo>
                    <a:pt x="6069" y="20890"/>
                  </a:lnTo>
                  <a:lnTo>
                    <a:pt x="5877" y="20890"/>
                  </a:lnTo>
                  <a:lnTo>
                    <a:pt x="5877" y="20890"/>
                  </a:lnTo>
                  <a:lnTo>
                    <a:pt x="5622" y="20890"/>
                  </a:lnTo>
                  <a:lnTo>
                    <a:pt x="5430" y="20954"/>
                  </a:lnTo>
                  <a:lnTo>
                    <a:pt x="0" y="11563"/>
                  </a:lnTo>
                  <a:lnTo>
                    <a:pt x="0" y="11563"/>
                  </a:lnTo>
                  <a:lnTo>
                    <a:pt x="256" y="11435"/>
                  </a:lnTo>
                  <a:lnTo>
                    <a:pt x="447" y="11180"/>
                  </a:lnTo>
                  <a:lnTo>
                    <a:pt x="575" y="10924"/>
                  </a:lnTo>
                  <a:lnTo>
                    <a:pt x="575" y="10605"/>
                  </a:lnTo>
                  <a:lnTo>
                    <a:pt x="575" y="10605"/>
                  </a:lnTo>
                  <a:lnTo>
                    <a:pt x="575" y="10413"/>
                  </a:lnTo>
                  <a:lnTo>
                    <a:pt x="511" y="10158"/>
                  </a:lnTo>
                  <a:lnTo>
                    <a:pt x="383" y="9966"/>
                  </a:lnTo>
                  <a:lnTo>
                    <a:pt x="256" y="9838"/>
                  </a:lnTo>
                  <a:lnTo>
                    <a:pt x="5430" y="895"/>
                  </a:lnTo>
                  <a:lnTo>
                    <a:pt x="5430" y="895"/>
                  </a:lnTo>
                  <a:lnTo>
                    <a:pt x="5622" y="958"/>
                  </a:lnTo>
                  <a:lnTo>
                    <a:pt x="5877"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39"/>
            <p:cNvSpPr/>
            <p:nvPr/>
          </p:nvSpPr>
          <p:spPr>
            <a:xfrm>
              <a:off x="2830800" y="-1353075"/>
              <a:ext cx="606900" cy="546225"/>
            </a:xfrm>
            <a:custGeom>
              <a:avLst/>
              <a:gdLst/>
              <a:ahLst/>
              <a:cxnLst/>
              <a:rect l="l" t="t" r="r" b="b"/>
              <a:pathLst>
                <a:path w="24276" h="21849" fill="none" extrusionOk="0">
                  <a:moveTo>
                    <a:pt x="5750" y="1022"/>
                  </a:moveTo>
                  <a:lnTo>
                    <a:pt x="5750" y="1022"/>
                  </a:lnTo>
                  <a:lnTo>
                    <a:pt x="5941" y="958"/>
                  </a:lnTo>
                  <a:lnTo>
                    <a:pt x="6133" y="895"/>
                  </a:lnTo>
                  <a:lnTo>
                    <a:pt x="6516" y="703"/>
                  </a:lnTo>
                  <a:lnTo>
                    <a:pt x="6708" y="383"/>
                  </a:lnTo>
                  <a:lnTo>
                    <a:pt x="6836" y="0"/>
                  </a:lnTo>
                  <a:lnTo>
                    <a:pt x="17440" y="0"/>
                  </a:lnTo>
                  <a:lnTo>
                    <a:pt x="17440" y="0"/>
                  </a:lnTo>
                  <a:lnTo>
                    <a:pt x="17504" y="383"/>
                  </a:lnTo>
                  <a:lnTo>
                    <a:pt x="17760" y="703"/>
                  </a:lnTo>
                  <a:lnTo>
                    <a:pt x="18079" y="895"/>
                  </a:lnTo>
                  <a:lnTo>
                    <a:pt x="18271" y="958"/>
                  </a:lnTo>
                  <a:lnTo>
                    <a:pt x="18462" y="1022"/>
                  </a:lnTo>
                  <a:lnTo>
                    <a:pt x="18462" y="1022"/>
                  </a:lnTo>
                  <a:lnTo>
                    <a:pt x="18718" y="958"/>
                  </a:lnTo>
                  <a:lnTo>
                    <a:pt x="18910" y="895"/>
                  </a:lnTo>
                  <a:lnTo>
                    <a:pt x="24276" y="10158"/>
                  </a:lnTo>
                  <a:lnTo>
                    <a:pt x="24276" y="10158"/>
                  </a:lnTo>
                  <a:lnTo>
                    <a:pt x="24148" y="10285"/>
                  </a:lnTo>
                  <a:lnTo>
                    <a:pt x="24020" y="10477"/>
                  </a:lnTo>
                  <a:lnTo>
                    <a:pt x="23956" y="10732"/>
                  </a:lnTo>
                  <a:lnTo>
                    <a:pt x="23956" y="10924"/>
                  </a:lnTo>
                  <a:lnTo>
                    <a:pt x="23956" y="10924"/>
                  </a:lnTo>
                  <a:lnTo>
                    <a:pt x="23956" y="11180"/>
                  </a:lnTo>
                  <a:lnTo>
                    <a:pt x="24020" y="11371"/>
                  </a:lnTo>
                  <a:lnTo>
                    <a:pt x="24148" y="11563"/>
                  </a:lnTo>
                  <a:lnTo>
                    <a:pt x="24276" y="11691"/>
                  </a:lnTo>
                  <a:lnTo>
                    <a:pt x="21337" y="16801"/>
                  </a:lnTo>
                  <a:lnTo>
                    <a:pt x="18910" y="20954"/>
                  </a:lnTo>
                  <a:lnTo>
                    <a:pt x="18910" y="20954"/>
                  </a:lnTo>
                  <a:lnTo>
                    <a:pt x="18718" y="20890"/>
                  </a:lnTo>
                  <a:lnTo>
                    <a:pt x="18462" y="20890"/>
                  </a:lnTo>
                  <a:lnTo>
                    <a:pt x="18462" y="20890"/>
                  </a:lnTo>
                  <a:lnTo>
                    <a:pt x="18271" y="20890"/>
                  </a:lnTo>
                  <a:lnTo>
                    <a:pt x="18079" y="20954"/>
                  </a:lnTo>
                  <a:lnTo>
                    <a:pt x="17760" y="21145"/>
                  </a:lnTo>
                  <a:lnTo>
                    <a:pt x="17504" y="21465"/>
                  </a:lnTo>
                  <a:lnTo>
                    <a:pt x="17440" y="21848"/>
                  </a:lnTo>
                  <a:lnTo>
                    <a:pt x="6836" y="21848"/>
                  </a:lnTo>
                  <a:lnTo>
                    <a:pt x="6836" y="21848"/>
                  </a:lnTo>
                  <a:lnTo>
                    <a:pt x="6708" y="21465"/>
                  </a:lnTo>
                  <a:lnTo>
                    <a:pt x="6516" y="21145"/>
                  </a:lnTo>
                  <a:lnTo>
                    <a:pt x="6133" y="20954"/>
                  </a:lnTo>
                  <a:lnTo>
                    <a:pt x="5941" y="20890"/>
                  </a:lnTo>
                  <a:lnTo>
                    <a:pt x="5750" y="20890"/>
                  </a:lnTo>
                  <a:lnTo>
                    <a:pt x="5750" y="20890"/>
                  </a:lnTo>
                  <a:lnTo>
                    <a:pt x="5558" y="20890"/>
                  </a:lnTo>
                  <a:lnTo>
                    <a:pt x="5302" y="20954"/>
                  </a:lnTo>
                  <a:lnTo>
                    <a:pt x="0" y="11819"/>
                  </a:lnTo>
                  <a:lnTo>
                    <a:pt x="0" y="11819"/>
                  </a:lnTo>
                  <a:lnTo>
                    <a:pt x="192" y="11627"/>
                  </a:lnTo>
                  <a:lnTo>
                    <a:pt x="383" y="11435"/>
                  </a:lnTo>
                  <a:lnTo>
                    <a:pt x="447" y="11180"/>
                  </a:lnTo>
                  <a:lnTo>
                    <a:pt x="511" y="10924"/>
                  </a:lnTo>
                  <a:lnTo>
                    <a:pt x="511" y="10924"/>
                  </a:lnTo>
                  <a:lnTo>
                    <a:pt x="447" y="10669"/>
                  </a:lnTo>
                  <a:lnTo>
                    <a:pt x="383" y="10413"/>
                  </a:lnTo>
                  <a:lnTo>
                    <a:pt x="192" y="10221"/>
                  </a:lnTo>
                  <a:lnTo>
                    <a:pt x="0" y="10030"/>
                  </a:lnTo>
                  <a:lnTo>
                    <a:pt x="5175" y="1150"/>
                  </a:lnTo>
                  <a:lnTo>
                    <a:pt x="5302" y="895"/>
                  </a:lnTo>
                  <a:lnTo>
                    <a:pt x="5302" y="895"/>
                  </a:lnTo>
                  <a:lnTo>
                    <a:pt x="5558" y="958"/>
                  </a:lnTo>
                  <a:lnTo>
                    <a:pt x="5750" y="1022"/>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39"/>
            <p:cNvSpPr/>
            <p:nvPr/>
          </p:nvSpPr>
          <p:spPr>
            <a:xfrm>
              <a:off x="1067625" y="-1658125"/>
              <a:ext cx="2887550" cy="2526600"/>
            </a:xfrm>
            <a:custGeom>
              <a:avLst/>
              <a:gdLst/>
              <a:ahLst/>
              <a:cxnLst/>
              <a:rect l="l" t="t" r="r" b="b"/>
              <a:pathLst>
                <a:path w="115502" h="101064" fill="none" extrusionOk="0">
                  <a:moveTo>
                    <a:pt x="69952" y="1"/>
                  </a:moveTo>
                  <a:lnTo>
                    <a:pt x="69952" y="1"/>
                  </a:lnTo>
                  <a:lnTo>
                    <a:pt x="69761" y="64"/>
                  </a:lnTo>
                  <a:lnTo>
                    <a:pt x="69569" y="128"/>
                  </a:lnTo>
                  <a:lnTo>
                    <a:pt x="69186" y="320"/>
                  </a:lnTo>
                  <a:lnTo>
                    <a:pt x="68994" y="639"/>
                  </a:lnTo>
                  <a:lnTo>
                    <a:pt x="68866" y="1023"/>
                  </a:lnTo>
                  <a:lnTo>
                    <a:pt x="57239" y="1023"/>
                  </a:lnTo>
                  <a:lnTo>
                    <a:pt x="57239" y="1214"/>
                  </a:lnTo>
                  <a:lnTo>
                    <a:pt x="68866" y="1214"/>
                  </a:lnTo>
                  <a:lnTo>
                    <a:pt x="68866" y="1214"/>
                  </a:lnTo>
                  <a:lnTo>
                    <a:pt x="68994" y="1598"/>
                  </a:lnTo>
                  <a:lnTo>
                    <a:pt x="69186" y="1917"/>
                  </a:lnTo>
                  <a:lnTo>
                    <a:pt x="69569" y="2109"/>
                  </a:lnTo>
                  <a:lnTo>
                    <a:pt x="69761" y="2173"/>
                  </a:lnTo>
                  <a:lnTo>
                    <a:pt x="69952" y="2173"/>
                  </a:lnTo>
                  <a:lnTo>
                    <a:pt x="69952" y="2173"/>
                  </a:lnTo>
                  <a:lnTo>
                    <a:pt x="70144" y="2173"/>
                  </a:lnTo>
                  <a:lnTo>
                    <a:pt x="70399" y="2109"/>
                  </a:lnTo>
                  <a:lnTo>
                    <a:pt x="75702" y="11244"/>
                  </a:lnTo>
                  <a:lnTo>
                    <a:pt x="75702" y="11244"/>
                  </a:lnTo>
                  <a:lnTo>
                    <a:pt x="75510" y="11436"/>
                  </a:lnTo>
                  <a:lnTo>
                    <a:pt x="75318" y="11627"/>
                  </a:lnTo>
                  <a:lnTo>
                    <a:pt x="75255" y="11883"/>
                  </a:lnTo>
                  <a:lnTo>
                    <a:pt x="75191" y="12138"/>
                  </a:lnTo>
                  <a:lnTo>
                    <a:pt x="75191" y="12138"/>
                  </a:lnTo>
                  <a:lnTo>
                    <a:pt x="75255" y="12394"/>
                  </a:lnTo>
                  <a:lnTo>
                    <a:pt x="75318" y="12649"/>
                  </a:lnTo>
                  <a:lnTo>
                    <a:pt x="75510" y="12841"/>
                  </a:lnTo>
                  <a:lnTo>
                    <a:pt x="75702" y="12969"/>
                  </a:lnTo>
                  <a:lnTo>
                    <a:pt x="73019" y="17568"/>
                  </a:lnTo>
                  <a:lnTo>
                    <a:pt x="70399" y="22168"/>
                  </a:lnTo>
                  <a:lnTo>
                    <a:pt x="70399" y="22168"/>
                  </a:lnTo>
                  <a:lnTo>
                    <a:pt x="70144" y="22104"/>
                  </a:lnTo>
                  <a:lnTo>
                    <a:pt x="69952" y="22040"/>
                  </a:lnTo>
                  <a:lnTo>
                    <a:pt x="69952" y="22040"/>
                  </a:lnTo>
                  <a:lnTo>
                    <a:pt x="69761" y="22040"/>
                  </a:lnTo>
                  <a:lnTo>
                    <a:pt x="69505" y="22104"/>
                  </a:lnTo>
                  <a:lnTo>
                    <a:pt x="69186" y="22360"/>
                  </a:lnTo>
                  <a:lnTo>
                    <a:pt x="68994" y="22679"/>
                  </a:lnTo>
                  <a:lnTo>
                    <a:pt x="68866" y="23062"/>
                  </a:lnTo>
                  <a:lnTo>
                    <a:pt x="58262" y="23062"/>
                  </a:lnTo>
                  <a:lnTo>
                    <a:pt x="58262" y="23062"/>
                  </a:lnTo>
                  <a:lnTo>
                    <a:pt x="58262" y="22807"/>
                  </a:lnTo>
                  <a:lnTo>
                    <a:pt x="58198" y="22615"/>
                  </a:lnTo>
                  <a:lnTo>
                    <a:pt x="57942" y="22296"/>
                  </a:lnTo>
                  <a:lnTo>
                    <a:pt x="57623" y="22104"/>
                  </a:lnTo>
                  <a:lnTo>
                    <a:pt x="57431" y="22040"/>
                  </a:lnTo>
                  <a:lnTo>
                    <a:pt x="57239" y="22040"/>
                  </a:lnTo>
                  <a:lnTo>
                    <a:pt x="57239" y="22040"/>
                  </a:lnTo>
                  <a:lnTo>
                    <a:pt x="56984" y="22040"/>
                  </a:lnTo>
                  <a:lnTo>
                    <a:pt x="56728" y="22168"/>
                  </a:lnTo>
                  <a:lnTo>
                    <a:pt x="55706" y="20379"/>
                  </a:lnTo>
                  <a:lnTo>
                    <a:pt x="51490" y="12969"/>
                  </a:lnTo>
                  <a:lnTo>
                    <a:pt x="51490" y="12969"/>
                  </a:lnTo>
                  <a:lnTo>
                    <a:pt x="51682" y="12841"/>
                  </a:lnTo>
                  <a:lnTo>
                    <a:pt x="51809" y="12649"/>
                  </a:lnTo>
                  <a:lnTo>
                    <a:pt x="51873" y="12394"/>
                  </a:lnTo>
                  <a:lnTo>
                    <a:pt x="51937" y="12138"/>
                  </a:lnTo>
                  <a:lnTo>
                    <a:pt x="51937" y="12138"/>
                  </a:lnTo>
                  <a:lnTo>
                    <a:pt x="51937" y="11883"/>
                  </a:lnTo>
                  <a:lnTo>
                    <a:pt x="51873" y="11691"/>
                  </a:lnTo>
                  <a:lnTo>
                    <a:pt x="51745" y="11499"/>
                  </a:lnTo>
                  <a:lnTo>
                    <a:pt x="51618" y="11372"/>
                  </a:lnTo>
                  <a:lnTo>
                    <a:pt x="51490" y="11244"/>
                  </a:lnTo>
                  <a:lnTo>
                    <a:pt x="51298" y="11116"/>
                  </a:lnTo>
                  <a:lnTo>
                    <a:pt x="51043" y="11052"/>
                  </a:lnTo>
                  <a:lnTo>
                    <a:pt x="50851" y="11052"/>
                  </a:lnTo>
                  <a:lnTo>
                    <a:pt x="50851" y="11052"/>
                  </a:lnTo>
                  <a:lnTo>
                    <a:pt x="50659" y="11052"/>
                  </a:lnTo>
                  <a:lnTo>
                    <a:pt x="50468" y="11116"/>
                  </a:lnTo>
                  <a:lnTo>
                    <a:pt x="50148" y="11308"/>
                  </a:lnTo>
                  <a:lnTo>
                    <a:pt x="49893" y="11627"/>
                  </a:lnTo>
                  <a:lnTo>
                    <a:pt x="49765" y="12011"/>
                  </a:lnTo>
                  <a:lnTo>
                    <a:pt x="39224" y="12011"/>
                  </a:lnTo>
                  <a:lnTo>
                    <a:pt x="39224" y="12011"/>
                  </a:lnTo>
                  <a:lnTo>
                    <a:pt x="39097" y="11627"/>
                  </a:lnTo>
                  <a:lnTo>
                    <a:pt x="38841" y="11308"/>
                  </a:lnTo>
                  <a:lnTo>
                    <a:pt x="38522" y="11116"/>
                  </a:lnTo>
                  <a:lnTo>
                    <a:pt x="38330" y="11052"/>
                  </a:lnTo>
                  <a:lnTo>
                    <a:pt x="38138" y="11052"/>
                  </a:lnTo>
                  <a:lnTo>
                    <a:pt x="38138" y="11052"/>
                  </a:lnTo>
                  <a:lnTo>
                    <a:pt x="37883" y="11052"/>
                  </a:lnTo>
                  <a:lnTo>
                    <a:pt x="37691" y="11116"/>
                  </a:lnTo>
                  <a:lnTo>
                    <a:pt x="31878" y="1023"/>
                  </a:lnTo>
                  <a:lnTo>
                    <a:pt x="31686" y="1150"/>
                  </a:lnTo>
                  <a:lnTo>
                    <a:pt x="37499" y="11244"/>
                  </a:lnTo>
                  <a:lnTo>
                    <a:pt x="37499" y="11244"/>
                  </a:lnTo>
                  <a:lnTo>
                    <a:pt x="37308" y="11436"/>
                  </a:lnTo>
                  <a:lnTo>
                    <a:pt x="37180" y="11627"/>
                  </a:lnTo>
                  <a:lnTo>
                    <a:pt x="37116" y="11883"/>
                  </a:lnTo>
                  <a:lnTo>
                    <a:pt x="37052" y="12138"/>
                  </a:lnTo>
                  <a:lnTo>
                    <a:pt x="37052" y="12138"/>
                  </a:lnTo>
                  <a:lnTo>
                    <a:pt x="37116" y="12394"/>
                  </a:lnTo>
                  <a:lnTo>
                    <a:pt x="37180" y="12649"/>
                  </a:lnTo>
                  <a:lnTo>
                    <a:pt x="37308" y="12841"/>
                  </a:lnTo>
                  <a:lnTo>
                    <a:pt x="37499" y="12969"/>
                  </a:lnTo>
                  <a:lnTo>
                    <a:pt x="32389" y="21912"/>
                  </a:lnTo>
                  <a:lnTo>
                    <a:pt x="32389" y="21912"/>
                  </a:lnTo>
                  <a:lnTo>
                    <a:pt x="32069" y="21785"/>
                  </a:lnTo>
                  <a:lnTo>
                    <a:pt x="31750" y="21721"/>
                  </a:lnTo>
                  <a:lnTo>
                    <a:pt x="31750" y="21721"/>
                  </a:lnTo>
                  <a:lnTo>
                    <a:pt x="31558" y="21721"/>
                  </a:lnTo>
                  <a:lnTo>
                    <a:pt x="31367" y="21785"/>
                  </a:lnTo>
                  <a:lnTo>
                    <a:pt x="31175" y="21912"/>
                  </a:lnTo>
                  <a:lnTo>
                    <a:pt x="30983" y="22040"/>
                  </a:lnTo>
                  <a:lnTo>
                    <a:pt x="30856" y="22232"/>
                  </a:lnTo>
                  <a:lnTo>
                    <a:pt x="30792" y="22360"/>
                  </a:lnTo>
                  <a:lnTo>
                    <a:pt x="30728" y="22615"/>
                  </a:lnTo>
                  <a:lnTo>
                    <a:pt x="30728" y="22807"/>
                  </a:lnTo>
                  <a:lnTo>
                    <a:pt x="30728" y="22807"/>
                  </a:lnTo>
                  <a:lnTo>
                    <a:pt x="30728" y="23062"/>
                  </a:lnTo>
                  <a:lnTo>
                    <a:pt x="19037" y="23062"/>
                  </a:lnTo>
                  <a:lnTo>
                    <a:pt x="19037" y="23062"/>
                  </a:lnTo>
                  <a:lnTo>
                    <a:pt x="19037" y="23254"/>
                  </a:lnTo>
                  <a:lnTo>
                    <a:pt x="19037" y="23254"/>
                  </a:lnTo>
                  <a:lnTo>
                    <a:pt x="30792" y="23254"/>
                  </a:lnTo>
                  <a:lnTo>
                    <a:pt x="30792" y="23254"/>
                  </a:lnTo>
                  <a:lnTo>
                    <a:pt x="30920" y="23509"/>
                  </a:lnTo>
                  <a:lnTo>
                    <a:pt x="31175" y="23701"/>
                  </a:lnTo>
                  <a:lnTo>
                    <a:pt x="31431" y="23829"/>
                  </a:lnTo>
                  <a:lnTo>
                    <a:pt x="31750" y="23893"/>
                  </a:lnTo>
                  <a:lnTo>
                    <a:pt x="31750" y="23893"/>
                  </a:lnTo>
                  <a:lnTo>
                    <a:pt x="32069" y="23829"/>
                  </a:lnTo>
                  <a:lnTo>
                    <a:pt x="37499" y="33284"/>
                  </a:lnTo>
                  <a:lnTo>
                    <a:pt x="37499" y="33284"/>
                  </a:lnTo>
                  <a:lnTo>
                    <a:pt x="37308" y="33411"/>
                  </a:lnTo>
                  <a:lnTo>
                    <a:pt x="37180" y="33667"/>
                  </a:lnTo>
                  <a:lnTo>
                    <a:pt x="37116" y="33858"/>
                  </a:lnTo>
                  <a:lnTo>
                    <a:pt x="37052" y="34178"/>
                  </a:lnTo>
                  <a:lnTo>
                    <a:pt x="37052" y="34178"/>
                  </a:lnTo>
                  <a:lnTo>
                    <a:pt x="37116" y="34433"/>
                  </a:lnTo>
                  <a:lnTo>
                    <a:pt x="37180" y="34625"/>
                  </a:lnTo>
                  <a:lnTo>
                    <a:pt x="37308" y="34881"/>
                  </a:lnTo>
                  <a:lnTo>
                    <a:pt x="37499" y="35008"/>
                  </a:lnTo>
                  <a:lnTo>
                    <a:pt x="32580" y="43633"/>
                  </a:lnTo>
                  <a:lnTo>
                    <a:pt x="32261" y="44144"/>
                  </a:lnTo>
                  <a:lnTo>
                    <a:pt x="32261" y="44144"/>
                  </a:lnTo>
                  <a:lnTo>
                    <a:pt x="32006" y="44080"/>
                  </a:lnTo>
                  <a:lnTo>
                    <a:pt x="31750" y="44080"/>
                  </a:lnTo>
                  <a:lnTo>
                    <a:pt x="31750" y="44080"/>
                  </a:lnTo>
                  <a:lnTo>
                    <a:pt x="31558" y="44080"/>
                  </a:lnTo>
                  <a:lnTo>
                    <a:pt x="31367" y="44144"/>
                  </a:lnTo>
                  <a:lnTo>
                    <a:pt x="31047" y="44335"/>
                  </a:lnTo>
                  <a:lnTo>
                    <a:pt x="30792" y="44655"/>
                  </a:lnTo>
                  <a:lnTo>
                    <a:pt x="30728" y="45038"/>
                  </a:lnTo>
                  <a:lnTo>
                    <a:pt x="20059" y="45038"/>
                  </a:lnTo>
                  <a:lnTo>
                    <a:pt x="20059" y="45038"/>
                  </a:lnTo>
                  <a:lnTo>
                    <a:pt x="20059" y="44846"/>
                  </a:lnTo>
                  <a:lnTo>
                    <a:pt x="19995" y="44655"/>
                  </a:lnTo>
                  <a:lnTo>
                    <a:pt x="19868" y="44463"/>
                  </a:lnTo>
                  <a:lnTo>
                    <a:pt x="19740" y="44271"/>
                  </a:lnTo>
                  <a:lnTo>
                    <a:pt x="19612" y="44144"/>
                  </a:lnTo>
                  <a:lnTo>
                    <a:pt x="19421" y="44080"/>
                  </a:lnTo>
                  <a:lnTo>
                    <a:pt x="19229" y="44016"/>
                  </a:lnTo>
                  <a:lnTo>
                    <a:pt x="18973" y="43952"/>
                  </a:lnTo>
                  <a:lnTo>
                    <a:pt x="18973" y="43952"/>
                  </a:lnTo>
                  <a:lnTo>
                    <a:pt x="18782" y="44016"/>
                  </a:lnTo>
                  <a:lnTo>
                    <a:pt x="18526" y="44080"/>
                  </a:lnTo>
                  <a:lnTo>
                    <a:pt x="12777" y="34114"/>
                  </a:lnTo>
                  <a:lnTo>
                    <a:pt x="12585" y="34178"/>
                  </a:lnTo>
                  <a:lnTo>
                    <a:pt x="18398" y="44144"/>
                  </a:lnTo>
                  <a:lnTo>
                    <a:pt x="18398" y="44144"/>
                  </a:lnTo>
                  <a:lnTo>
                    <a:pt x="18207" y="44335"/>
                  </a:lnTo>
                  <a:lnTo>
                    <a:pt x="18015" y="44527"/>
                  </a:lnTo>
                  <a:lnTo>
                    <a:pt x="17951" y="44782"/>
                  </a:lnTo>
                  <a:lnTo>
                    <a:pt x="17887" y="45038"/>
                  </a:lnTo>
                  <a:lnTo>
                    <a:pt x="17887" y="45038"/>
                  </a:lnTo>
                  <a:lnTo>
                    <a:pt x="17951" y="45357"/>
                  </a:lnTo>
                  <a:lnTo>
                    <a:pt x="18079" y="45613"/>
                  </a:lnTo>
                  <a:lnTo>
                    <a:pt x="18207" y="45805"/>
                  </a:lnTo>
                  <a:lnTo>
                    <a:pt x="18462" y="45996"/>
                  </a:lnTo>
                  <a:lnTo>
                    <a:pt x="13224" y="55004"/>
                  </a:lnTo>
                  <a:lnTo>
                    <a:pt x="13224" y="55004"/>
                  </a:lnTo>
                  <a:lnTo>
                    <a:pt x="12841" y="54940"/>
                  </a:lnTo>
                  <a:lnTo>
                    <a:pt x="12841" y="54940"/>
                  </a:lnTo>
                  <a:lnTo>
                    <a:pt x="12649" y="55004"/>
                  </a:lnTo>
                  <a:lnTo>
                    <a:pt x="12457" y="55068"/>
                  </a:lnTo>
                  <a:lnTo>
                    <a:pt x="12266" y="55132"/>
                  </a:lnTo>
                  <a:lnTo>
                    <a:pt x="12074" y="55259"/>
                  </a:lnTo>
                  <a:lnTo>
                    <a:pt x="11946" y="55451"/>
                  </a:lnTo>
                  <a:lnTo>
                    <a:pt x="11882" y="55643"/>
                  </a:lnTo>
                  <a:lnTo>
                    <a:pt x="11818" y="55834"/>
                  </a:lnTo>
                  <a:lnTo>
                    <a:pt x="11755" y="56026"/>
                  </a:lnTo>
                  <a:lnTo>
                    <a:pt x="11755" y="56090"/>
                  </a:lnTo>
                  <a:lnTo>
                    <a:pt x="0" y="56090"/>
                  </a:lnTo>
                  <a:lnTo>
                    <a:pt x="0" y="56281"/>
                  </a:lnTo>
                  <a:lnTo>
                    <a:pt x="11818" y="56281"/>
                  </a:lnTo>
                  <a:lnTo>
                    <a:pt x="11818" y="56281"/>
                  </a:lnTo>
                  <a:lnTo>
                    <a:pt x="11946" y="56601"/>
                  </a:lnTo>
                  <a:lnTo>
                    <a:pt x="12138" y="56856"/>
                  </a:lnTo>
                  <a:lnTo>
                    <a:pt x="12457" y="57048"/>
                  </a:lnTo>
                  <a:lnTo>
                    <a:pt x="12841" y="57112"/>
                  </a:lnTo>
                  <a:lnTo>
                    <a:pt x="12841" y="57112"/>
                  </a:lnTo>
                  <a:lnTo>
                    <a:pt x="13096" y="57112"/>
                  </a:lnTo>
                  <a:lnTo>
                    <a:pt x="18462" y="66311"/>
                  </a:lnTo>
                  <a:lnTo>
                    <a:pt x="18462" y="66311"/>
                  </a:lnTo>
                  <a:lnTo>
                    <a:pt x="18271" y="66503"/>
                  </a:lnTo>
                  <a:lnTo>
                    <a:pt x="18143" y="66694"/>
                  </a:lnTo>
                  <a:lnTo>
                    <a:pt x="18015" y="66950"/>
                  </a:lnTo>
                  <a:lnTo>
                    <a:pt x="18015" y="67205"/>
                  </a:lnTo>
                  <a:lnTo>
                    <a:pt x="18015" y="67205"/>
                  </a:lnTo>
                  <a:lnTo>
                    <a:pt x="18015" y="67397"/>
                  </a:lnTo>
                  <a:lnTo>
                    <a:pt x="18079" y="67589"/>
                  </a:lnTo>
                  <a:lnTo>
                    <a:pt x="18207" y="67780"/>
                  </a:lnTo>
                  <a:lnTo>
                    <a:pt x="18335" y="67972"/>
                  </a:lnTo>
                  <a:lnTo>
                    <a:pt x="18462" y="68100"/>
                  </a:lnTo>
                  <a:lnTo>
                    <a:pt x="18654" y="68164"/>
                  </a:lnTo>
                  <a:lnTo>
                    <a:pt x="18846" y="68228"/>
                  </a:lnTo>
                  <a:lnTo>
                    <a:pt x="19101" y="68291"/>
                  </a:lnTo>
                  <a:lnTo>
                    <a:pt x="19101" y="68291"/>
                  </a:lnTo>
                  <a:lnTo>
                    <a:pt x="19293" y="68228"/>
                  </a:lnTo>
                  <a:lnTo>
                    <a:pt x="19484" y="68228"/>
                  </a:lnTo>
                  <a:lnTo>
                    <a:pt x="19804" y="67972"/>
                  </a:lnTo>
                  <a:lnTo>
                    <a:pt x="20059" y="67653"/>
                  </a:lnTo>
                  <a:lnTo>
                    <a:pt x="20187" y="67269"/>
                  </a:lnTo>
                  <a:lnTo>
                    <a:pt x="30728" y="67269"/>
                  </a:lnTo>
                  <a:lnTo>
                    <a:pt x="30728" y="67269"/>
                  </a:lnTo>
                  <a:lnTo>
                    <a:pt x="30792" y="67653"/>
                  </a:lnTo>
                  <a:lnTo>
                    <a:pt x="31047" y="67972"/>
                  </a:lnTo>
                  <a:lnTo>
                    <a:pt x="31367" y="68228"/>
                  </a:lnTo>
                  <a:lnTo>
                    <a:pt x="31558" y="68228"/>
                  </a:lnTo>
                  <a:lnTo>
                    <a:pt x="31750" y="68291"/>
                  </a:lnTo>
                  <a:lnTo>
                    <a:pt x="31750" y="68291"/>
                  </a:lnTo>
                  <a:lnTo>
                    <a:pt x="32006" y="68228"/>
                  </a:lnTo>
                  <a:lnTo>
                    <a:pt x="32197" y="68164"/>
                  </a:lnTo>
                  <a:lnTo>
                    <a:pt x="37499" y="77363"/>
                  </a:lnTo>
                  <a:lnTo>
                    <a:pt x="37499" y="77363"/>
                  </a:lnTo>
                  <a:lnTo>
                    <a:pt x="37372" y="77491"/>
                  </a:lnTo>
                  <a:lnTo>
                    <a:pt x="37244" y="77746"/>
                  </a:lnTo>
                  <a:lnTo>
                    <a:pt x="37116" y="77938"/>
                  </a:lnTo>
                  <a:lnTo>
                    <a:pt x="37116" y="78193"/>
                  </a:lnTo>
                  <a:lnTo>
                    <a:pt x="37116" y="78193"/>
                  </a:lnTo>
                  <a:lnTo>
                    <a:pt x="37116" y="78449"/>
                  </a:lnTo>
                  <a:lnTo>
                    <a:pt x="37244" y="78704"/>
                  </a:lnTo>
                  <a:lnTo>
                    <a:pt x="37372" y="78896"/>
                  </a:lnTo>
                  <a:lnTo>
                    <a:pt x="37499" y="79088"/>
                  </a:lnTo>
                  <a:lnTo>
                    <a:pt x="35072" y="83240"/>
                  </a:lnTo>
                  <a:lnTo>
                    <a:pt x="31750" y="89117"/>
                  </a:lnTo>
                  <a:lnTo>
                    <a:pt x="19037" y="89117"/>
                  </a:lnTo>
                  <a:lnTo>
                    <a:pt x="19037" y="89309"/>
                  </a:lnTo>
                  <a:lnTo>
                    <a:pt x="31750" y="89309"/>
                  </a:lnTo>
                  <a:lnTo>
                    <a:pt x="37436" y="99211"/>
                  </a:lnTo>
                  <a:lnTo>
                    <a:pt x="37436" y="99211"/>
                  </a:lnTo>
                  <a:lnTo>
                    <a:pt x="37308" y="99339"/>
                  </a:lnTo>
                  <a:lnTo>
                    <a:pt x="37180" y="99530"/>
                  </a:lnTo>
                  <a:lnTo>
                    <a:pt x="37116" y="99722"/>
                  </a:lnTo>
                  <a:lnTo>
                    <a:pt x="37116" y="99977"/>
                  </a:lnTo>
                  <a:lnTo>
                    <a:pt x="37116" y="99977"/>
                  </a:lnTo>
                  <a:lnTo>
                    <a:pt x="37116" y="100169"/>
                  </a:lnTo>
                  <a:lnTo>
                    <a:pt x="37180" y="100361"/>
                  </a:lnTo>
                  <a:lnTo>
                    <a:pt x="37308" y="100552"/>
                  </a:lnTo>
                  <a:lnTo>
                    <a:pt x="37436" y="100744"/>
                  </a:lnTo>
                  <a:lnTo>
                    <a:pt x="37563" y="100872"/>
                  </a:lnTo>
                  <a:lnTo>
                    <a:pt x="37755" y="100936"/>
                  </a:lnTo>
                  <a:lnTo>
                    <a:pt x="37947" y="100999"/>
                  </a:lnTo>
                  <a:lnTo>
                    <a:pt x="38202" y="101063"/>
                  </a:lnTo>
                  <a:lnTo>
                    <a:pt x="38202" y="101063"/>
                  </a:lnTo>
                  <a:lnTo>
                    <a:pt x="38394" y="100999"/>
                  </a:lnTo>
                  <a:lnTo>
                    <a:pt x="38586" y="100936"/>
                  </a:lnTo>
                  <a:lnTo>
                    <a:pt x="38777" y="100872"/>
                  </a:lnTo>
                  <a:lnTo>
                    <a:pt x="38969" y="100744"/>
                  </a:lnTo>
                  <a:lnTo>
                    <a:pt x="39097" y="100552"/>
                  </a:lnTo>
                  <a:lnTo>
                    <a:pt x="39160" y="100361"/>
                  </a:lnTo>
                  <a:lnTo>
                    <a:pt x="39224" y="100169"/>
                  </a:lnTo>
                  <a:lnTo>
                    <a:pt x="39288" y="99977"/>
                  </a:lnTo>
                  <a:lnTo>
                    <a:pt x="39288" y="99977"/>
                  </a:lnTo>
                  <a:lnTo>
                    <a:pt x="39224" y="99722"/>
                  </a:lnTo>
                  <a:lnTo>
                    <a:pt x="39160" y="99530"/>
                  </a:lnTo>
                  <a:lnTo>
                    <a:pt x="39097" y="99339"/>
                  </a:lnTo>
                  <a:lnTo>
                    <a:pt x="38969" y="99211"/>
                  </a:lnTo>
                  <a:lnTo>
                    <a:pt x="38777" y="99083"/>
                  </a:lnTo>
                  <a:lnTo>
                    <a:pt x="38586" y="98955"/>
                  </a:lnTo>
                  <a:lnTo>
                    <a:pt x="38394" y="98891"/>
                  </a:lnTo>
                  <a:lnTo>
                    <a:pt x="38202" y="98891"/>
                  </a:lnTo>
                  <a:lnTo>
                    <a:pt x="38202" y="98891"/>
                  </a:lnTo>
                  <a:lnTo>
                    <a:pt x="37883" y="98955"/>
                  </a:lnTo>
                  <a:lnTo>
                    <a:pt x="37563" y="99083"/>
                  </a:lnTo>
                  <a:lnTo>
                    <a:pt x="31878" y="89181"/>
                  </a:lnTo>
                  <a:lnTo>
                    <a:pt x="34689" y="84326"/>
                  </a:lnTo>
                  <a:lnTo>
                    <a:pt x="37691" y="79151"/>
                  </a:lnTo>
                  <a:lnTo>
                    <a:pt x="37691" y="79151"/>
                  </a:lnTo>
                  <a:lnTo>
                    <a:pt x="37947" y="79279"/>
                  </a:lnTo>
                  <a:lnTo>
                    <a:pt x="38202" y="79279"/>
                  </a:lnTo>
                  <a:lnTo>
                    <a:pt x="38202" y="79279"/>
                  </a:lnTo>
                  <a:lnTo>
                    <a:pt x="38394" y="79279"/>
                  </a:lnTo>
                  <a:lnTo>
                    <a:pt x="38586" y="79215"/>
                  </a:lnTo>
                  <a:lnTo>
                    <a:pt x="38905" y="79024"/>
                  </a:lnTo>
                  <a:lnTo>
                    <a:pt x="39160" y="78704"/>
                  </a:lnTo>
                  <a:lnTo>
                    <a:pt x="39224" y="78321"/>
                  </a:lnTo>
                  <a:lnTo>
                    <a:pt x="49765" y="78321"/>
                  </a:lnTo>
                  <a:lnTo>
                    <a:pt x="49765" y="78321"/>
                  </a:lnTo>
                  <a:lnTo>
                    <a:pt x="49893" y="78704"/>
                  </a:lnTo>
                  <a:lnTo>
                    <a:pt x="50148" y="79024"/>
                  </a:lnTo>
                  <a:lnTo>
                    <a:pt x="50468" y="79215"/>
                  </a:lnTo>
                  <a:lnTo>
                    <a:pt x="50659" y="79279"/>
                  </a:lnTo>
                  <a:lnTo>
                    <a:pt x="50851" y="79279"/>
                  </a:lnTo>
                  <a:lnTo>
                    <a:pt x="50851" y="79279"/>
                  </a:lnTo>
                  <a:lnTo>
                    <a:pt x="51107" y="79279"/>
                  </a:lnTo>
                  <a:lnTo>
                    <a:pt x="51298" y="79151"/>
                  </a:lnTo>
                  <a:lnTo>
                    <a:pt x="56601" y="88415"/>
                  </a:lnTo>
                  <a:lnTo>
                    <a:pt x="56601" y="88415"/>
                  </a:lnTo>
                  <a:lnTo>
                    <a:pt x="56473" y="88542"/>
                  </a:lnTo>
                  <a:lnTo>
                    <a:pt x="56345" y="88734"/>
                  </a:lnTo>
                  <a:lnTo>
                    <a:pt x="56217" y="88989"/>
                  </a:lnTo>
                  <a:lnTo>
                    <a:pt x="56217" y="89245"/>
                  </a:lnTo>
                  <a:lnTo>
                    <a:pt x="56217" y="89245"/>
                  </a:lnTo>
                  <a:lnTo>
                    <a:pt x="56217" y="89437"/>
                  </a:lnTo>
                  <a:lnTo>
                    <a:pt x="56281" y="89692"/>
                  </a:lnTo>
                  <a:lnTo>
                    <a:pt x="56409" y="89820"/>
                  </a:lnTo>
                  <a:lnTo>
                    <a:pt x="56537" y="90012"/>
                  </a:lnTo>
                  <a:lnTo>
                    <a:pt x="56664" y="90139"/>
                  </a:lnTo>
                  <a:lnTo>
                    <a:pt x="56856" y="90267"/>
                  </a:lnTo>
                  <a:lnTo>
                    <a:pt x="57048" y="90331"/>
                  </a:lnTo>
                  <a:lnTo>
                    <a:pt x="57303" y="90331"/>
                  </a:lnTo>
                  <a:lnTo>
                    <a:pt x="57303" y="90331"/>
                  </a:lnTo>
                  <a:lnTo>
                    <a:pt x="57495" y="90331"/>
                  </a:lnTo>
                  <a:lnTo>
                    <a:pt x="57687" y="90267"/>
                  </a:lnTo>
                  <a:lnTo>
                    <a:pt x="57878" y="90139"/>
                  </a:lnTo>
                  <a:lnTo>
                    <a:pt x="58070" y="90012"/>
                  </a:lnTo>
                  <a:lnTo>
                    <a:pt x="58198" y="89820"/>
                  </a:lnTo>
                  <a:lnTo>
                    <a:pt x="58262" y="89692"/>
                  </a:lnTo>
                  <a:lnTo>
                    <a:pt x="58325" y="89437"/>
                  </a:lnTo>
                  <a:lnTo>
                    <a:pt x="58389" y="89245"/>
                  </a:lnTo>
                  <a:lnTo>
                    <a:pt x="58389" y="89245"/>
                  </a:lnTo>
                  <a:lnTo>
                    <a:pt x="58325" y="89053"/>
                  </a:lnTo>
                  <a:lnTo>
                    <a:pt x="58262" y="88798"/>
                  </a:lnTo>
                  <a:lnTo>
                    <a:pt x="58198" y="88670"/>
                  </a:lnTo>
                  <a:lnTo>
                    <a:pt x="58070" y="88478"/>
                  </a:lnTo>
                  <a:lnTo>
                    <a:pt x="57878" y="88351"/>
                  </a:lnTo>
                  <a:lnTo>
                    <a:pt x="57687" y="88223"/>
                  </a:lnTo>
                  <a:lnTo>
                    <a:pt x="57495" y="88159"/>
                  </a:lnTo>
                  <a:lnTo>
                    <a:pt x="57303" y="88159"/>
                  </a:lnTo>
                  <a:lnTo>
                    <a:pt x="57303" y="88159"/>
                  </a:lnTo>
                  <a:lnTo>
                    <a:pt x="57048" y="88223"/>
                  </a:lnTo>
                  <a:lnTo>
                    <a:pt x="56792" y="88287"/>
                  </a:lnTo>
                  <a:lnTo>
                    <a:pt x="51490" y="79088"/>
                  </a:lnTo>
                  <a:lnTo>
                    <a:pt x="51490" y="79088"/>
                  </a:lnTo>
                  <a:lnTo>
                    <a:pt x="51682" y="78896"/>
                  </a:lnTo>
                  <a:lnTo>
                    <a:pt x="51809" y="78704"/>
                  </a:lnTo>
                  <a:lnTo>
                    <a:pt x="51873" y="78449"/>
                  </a:lnTo>
                  <a:lnTo>
                    <a:pt x="51937" y="78193"/>
                  </a:lnTo>
                  <a:lnTo>
                    <a:pt x="51937" y="78193"/>
                  </a:lnTo>
                  <a:lnTo>
                    <a:pt x="51873" y="77938"/>
                  </a:lnTo>
                  <a:lnTo>
                    <a:pt x="51809" y="77682"/>
                  </a:lnTo>
                  <a:lnTo>
                    <a:pt x="51682" y="77491"/>
                  </a:lnTo>
                  <a:lnTo>
                    <a:pt x="51490" y="77299"/>
                  </a:lnTo>
                  <a:lnTo>
                    <a:pt x="56728" y="68228"/>
                  </a:lnTo>
                  <a:lnTo>
                    <a:pt x="56728" y="68228"/>
                  </a:lnTo>
                  <a:lnTo>
                    <a:pt x="56984" y="68355"/>
                  </a:lnTo>
                  <a:lnTo>
                    <a:pt x="57303" y="68419"/>
                  </a:lnTo>
                  <a:lnTo>
                    <a:pt x="57303" y="68419"/>
                  </a:lnTo>
                  <a:lnTo>
                    <a:pt x="57495" y="68355"/>
                  </a:lnTo>
                  <a:lnTo>
                    <a:pt x="57687" y="68291"/>
                  </a:lnTo>
                  <a:lnTo>
                    <a:pt x="57878" y="68228"/>
                  </a:lnTo>
                  <a:lnTo>
                    <a:pt x="58070" y="68100"/>
                  </a:lnTo>
                  <a:lnTo>
                    <a:pt x="58198" y="67908"/>
                  </a:lnTo>
                  <a:lnTo>
                    <a:pt x="58262" y="67716"/>
                  </a:lnTo>
                  <a:lnTo>
                    <a:pt x="58325" y="67525"/>
                  </a:lnTo>
                  <a:lnTo>
                    <a:pt x="58389" y="67333"/>
                  </a:lnTo>
                  <a:lnTo>
                    <a:pt x="58389" y="67269"/>
                  </a:lnTo>
                  <a:lnTo>
                    <a:pt x="68802" y="67269"/>
                  </a:lnTo>
                  <a:lnTo>
                    <a:pt x="68802" y="67333"/>
                  </a:lnTo>
                  <a:lnTo>
                    <a:pt x="68802" y="67333"/>
                  </a:lnTo>
                  <a:lnTo>
                    <a:pt x="68802" y="67525"/>
                  </a:lnTo>
                  <a:lnTo>
                    <a:pt x="68866" y="67716"/>
                  </a:lnTo>
                  <a:lnTo>
                    <a:pt x="68994" y="67908"/>
                  </a:lnTo>
                  <a:lnTo>
                    <a:pt x="69122" y="68100"/>
                  </a:lnTo>
                  <a:lnTo>
                    <a:pt x="69313" y="68228"/>
                  </a:lnTo>
                  <a:lnTo>
                    <a:pt x="69441" y="68291"/>
                  </a:lnTo>
                  <a:lnTo>
                    <a:pt x="69697" y="68355"/>
                  </a:lnTo>
                  <a:lnTo>
                    <a:pt x="69888" y="68419"/>
                  </a:lnTo>
                  <a:lnTo>
                    <a:pt x="69888" y="68419"/>
                  </a:lnTo>
                  <a:lnTo>
                    <a:pt x="70208" y="68355"/>
                  </a:lnTo>
                  <a:lnTo>
                    <a:pt x="70463" y="68228"/>
                  </a:lnTo>
                  <a:lnTo>
                    <a:pt x="75638" y="77235"/>
                  </a:lnTo>
                  <a:lnTo>
                    <a:pt x="75638" y="77235"/>
                  </a:lnTo>
                  <a:lnTo>
                    <a:pt x="75318" y="77363"/>
                  </a:lnTo>
                  <a:lnTo>
                    <a:pt x="75127" y="77618"/>
                  </a:lnTo>
                  <a:lnTo>
                    <a:pt x="74999" y="77874"/>
                  </a:lnTo>
                  <a:lnTo>
                    <a:pt x="74935" y="78193"/>
                  </a:lnTo>
                  <a:lnTo>
                    <a:pt x="74935" y="78193"/>
                  </a:lnTo>
                  <a:lnTo>
                    <a:pt x="74999" y="78513"/>
                  </a:lnTo>
                  <a:lnTo>
                    <a:pt x="75127" y="78832"/>
                  </a:lnTo>
                  <a:lnTo>
                    <a:pt x="75318" y="79024"/>
                  </a:lnTo>
                  <a:lnTo>
                    <a:pt x="75574" y="79215"/>
                  </a:lnTo>
                  <a:lnTo>
                    <a:pt x="70399" y="88223"/>
                  </a:lnTo>
                  <a:lnTo>
                    <a:pt x="70399" y="88223"/>
                  </a:lnTo>
                  <a:lnTo>
                    <a:pt x="70144" y="88159"/>
                  </a:lnTo>
                  <a:lnTo>
                    <a:pt x="70144" y="88159"/>
                  </a:lnTo>
                  <a:lnTo>
                    <a:pt x="69888" y="88159"/>
                  </a:lnTo>
                  <a:lnTo>
                    <a:pt x="69697" y="88223"/>
                  </a:lnTo>
                  <a:lnTo>
                    <a:pt x="69505" y="88351"/>
                  </a:lnTo>
                  <a:lnTo>
                    <a:pt x="69377" y="88478"/>
                  </a:lnTo>
                  <a:lnTo>
                    <a:pt x="69186" y="88670"/>
                  </a:lnTo>
                  <a:lnTo>
                    <a:pt x="69122" y="88798"/>
                  </a:lnTo>
                  <a:lnTo>
                    <a:pt x="69058" y="89053"/>
                  </a:lnTo>
                  <a:lnTo>
                    <a:pt x="69058" y="89245"/>
                  </a:lnTo>
                  <a:lnTo>
                    <a:pt x="69058" y="89245"/>
                  </a:lnTo>
                  <a:lnTo>
                    <a:pt x="69058" y="89437"/>
                  </a:lnTo>
                  <a:lnTo>
                    <a:pt x="69122" y="89692"/>
                  </a:lnTo>
                  <a:lnTo>
                    <a:pt x="69186" y="89820"/>
                  </a:lnTo>
                  <a:lnTo>
                    <a:pt x="69377" y="90012"/>
                  </a:lnTo>
                  <a:lnTo>
                    <a:pt x="69505" y="90139"/>
                  </a:lnTo>
                  <a:lnTo>
                    <a:pt x="69697" y="90267"/>
                  </a:lnTo>
                  <a:lnTo>
                    <a:pt x="69888" y="90331"/>
                  </a:lnTo>
                  <a:lnTo>
                    <a:pt x="70144" y="90331"/>
                  </a:lnTo>
                  <a:lnTo>
                    <a:pt x="70144" y="90331"/>
                  </a:lnTo>
                  <a:lnTo>
                    <a:pt x="70336" y="90331"/>
                  </a:lnTo>
                  <a:lnTo>
                    <a:pt x="70527" y="90267"/>
                  </a:lnTo>
                  <a:lnTo>
                    <a:pt x="70719" y="90139"/>
                  </a:lnTo>
                  <a:lnTo>
                    <a:pt x="70847" y="90012"/>
                  </a:lnTo>
                  <a:lnTo>
                    <a:pt x="71038" y="89820"/>
                  </a:lnTo>
                  <a:lnTo>
                    <a:pt x="71102" y="89692"/>
                  </a:lnTo>
                  <a:lnTo>
                    <a:pt x="71166" y="89437"/>
                  </a:lnTo>
                  <a:lnTo>
                    <a:pt x="71166" y="89245"/>
                  </a:lnTo>
                  <a:lnTo>
                    <a:pt x="71166" y="89245"/>
                  </a:lnTo>
                  <a:lnTo>
                    <a:pt x="71166" y="88926"/>
                  </a:lnTo>
                  <a:lnTo>
                    <a:pt x="71038" y="88670"/>
                  </a:lnTo>
                  <a:lnTo>
                    <a:pt x="70847" y="88415"/>
                  </a:lnTo>
                  <a:lnTo>
                    <a:pt x="70591" y="88287"/>
                  </a:lnTo>
                  <a:lnTo>
                    <a:pt x="75766" y="79279"/>
                  </a:lnTo>
                  <a:lnTo>
                    <a:pt x="75766" y="79279"/>
                  </a:lnTo>
                  <a:lnTo>
                    <a:pt x="76021" y="79279"/>
                  </a:lnTo>
                  <a:lnTo>
                    <a:pt x="76021" y="79279"/>
                  </a:lnTo>
                  <a:lnTo>
                    <a:pt x="76277" y="79279"/>
                  </a:lnTo>
                  <a:lnTo>
                    <a:pt x="76468" y="79215"/>
                  </a:lnTo>
                  <a:lnTo>
                    <a:pt x="76660" y="79088"/>
                  </a:lnTo>
                  <a:lnTo>
                    <a:pt x="76788" y="78960"/>
                  </a:lnTo>
                  <a:lnTo>
                    <a:pt x="76915" y="78832"/>
                  </a:lnTo>
                  <a:lnTo>
                    <a:pt x="77043" y="78640"/>
                  </a:lnTo>
                  <a:lnTo>
                    <a:pt x="77107" y="78449"/>
                  </a:lnTo>
                  <a:lnTo>
                    <a:pt x="77107" y="78193"/>
                  </a:lnTo>
                  <a:lnTo>
                    <a:pt x="77107" y="78193"/>
                  </a:lnTo>
                  <a:lnTo>
                    <a:pt x="77107" y="78002"/>
                  </a:lnTo>
                  <a:lnTo>
                    <a:pt x="77043" y="77810"/>
                  </a:lnTo>
                  <a:lnTo>
                    <a:pt x="76915" y="77618"/>
                  </a:lnTo>
                  <a:lnTo>
                    <a:pt x="76788" y="77427"/>
                  </a:lnTo>
                  <a:lnTo>
                    <a:pt x="76660" y="77299"/>
                  </a:lnTo>
                  <a:lnTo>
                    <a:pt x="76468" y="77235"/>
                  </a:lnTo>
                  <a:lnTo>
                    <a:pt x="76277" y="77171"/>
                  </a:lnTo>
                  <a:lnTo>
                    <a:pt x="76021" y="77107"/>
                  </a:lnTo>
                  <a:lnTo>
                    <a:pt x="76021" y="77107"/>
                  </a:lnTo>
                  <a:lnTo>
                    <a:pt x="75829" y="77171"/>
                  </a:lnTo>
                  <a:lnTo>
                    <a:pt x="70591" y="68164"/>
                  </a:lnTo>
                  <a:lnTo>
                    <a:pt x="70591" y="68164"/>
                  </a:lnTo>
                  <a:lnTo>
                    <a:pt x="70783" y="67972"/>
                  </a:lnTo>
                  <a:lnTo>
                    <a:pt x="70847" y="67780"/>
                  </a:lnTo>
                  <a:lnTo>
                    <a:pt x="70974" y="67589"/>
                  </a:lnTo>
                  <a:lnTo>
                    <a:pt x="70974" y="67333"/>
                  </a:lnTo>
                  <a:lnTo>
                    <a:pt x="70974" y="67333"/>
                  </a:lnTo>
                  <a:lnTo>
                    <a:pt x="70910" y="67078"/>
                  </a:lnTo>
                  <a:lnTo>
                    <a:pt x="70847" y="66822"/>
                  </a:lnTo>
                  <a:lnTo>
                    <a:pt x="70719" y="66567"/>
                  </a:lnTo>
                  <a:lnTo>
                    <a:pt x="70463" y="66439"/>
                  </a:lnTo>
                  <a:lnTo>
                    <a:pt x="75829" y="57176"/>
                  </a:lnTo>
                  <a:lnTo>
                    <a:pt x="75829" y="57176"/>
                  </a:lnTo>
                  <a:lnTo>
                    <a:pt x="76085" y="57240"/>
                  </a:lnTo>
                  <a:lnTo>
                    <a:pt x="76277" y="57240"/>
                  </a:lnTo>
                  <a:lnTo>
                    <a:pt x="76277" y="57240"/>
                  </a:lnTo>
                  <a:lnTo>
                    <a:pt x="76468" y="57240"/>
                  </a:lnTo>
                  <a:lnTo>
                    <a:pt x="76660" y="57176"/>
                  </a:lnTo>
                  <a:lnTo>
                    <a:pt x="77043" y="56984"/>
                  </a:lnTo>
                  <a:lnTo>
                    <a:pt x="77235" y="56665"/>
                  </a:lnTo>
                  <a:lnTo>
                    <a:pt x="77363" y="56281"/>
                  </a:lnTo>
                  <a:lnTo>
                    <a:pt x="87967" y="56281"/>
                  </a:lnTo>
                  <a:lnTo>
                    <a:pt x="87967" y="56281"/>
                  </a:lnTo>
                  <a:lnTo>
                    <a:pt x="88031" y="56665"/>
                  </a:lnTo>
                  <a:lnTo>
                    <a:pt x="88287" y="56984"/>
                  </a:lnTo>
                  <a:lnTo>
                    <a:pt x="88606" y="57176"/>
                  </a:lnTo>
                  <a:lnTo>
                    <a:pt x="88798" y="57240"/>
                  </a:lnTo>
                  <a:lnTo>
                    <a:pt x="88989" y="57240"/>
                  </a:lnTo>
                  <a:lnTo>
                    <a:pt x="88989" y="57240"/>
                  </a:lnTo>
                  <a:lnTo>
                    <a:pt x="89245" y="57240"/>
                  </a:lnTo>
                  <a:lnTo>
                    <a:pt x="89437" y="57176"/>
                  </a:lnTo>
                  <a:lnTo>
                    <a:pt x="89628" y="57048"/>
                  </a:lnTo>
                  <a:lnTo>
                    <a:pt x="89756" y="56920"/>
                  </a:lnTo>
                  <a:lnTo>
                    <a:pt x="89884" y="56792"/>
                  </a:lnTo>
                  <a:lnTo>
                    <a:pt x="90012" y="56601"/>
                  </a:lnTo>
                  <a:lnTo>
                    <a:pt x="90075" y="56409"/>
                  </a:lnTo>
                  <a:lnTo>
                    <a:pt x="90075" y="56154"/>
                  </a:lnTo>
                  <a:lnTo>
                    <a:pt x="90075" y="56154"/>
                  </a:lnTo>
                  <a:lnTo>
                    <a:pt x="90075" y="55898"/>
                  </a:lnTo>
                  <a:lnTo>
                    <a:pt x="89948" y="55643"/>
                  </a:lnTo>
                  <a:lnTo>
                    <a:pt x="89820" y="55451"/>
                  </a:lnTo>
                  <a:lnTo>
                    <a:pt x="89628" y="55323"/>
                  </a:lnTo>
                  <a:lnTo>
                    <a:pt x="94931" y="46060"/>
                  </a:lnTo>
                  <a:lnTo>
                    <a:pt x="94931" y="46060"/>
                  </a:lnTo>
                  <a:lnTo>
                    <a:pt x="95250" y="46188"/>
                  </a:lnTo>
                  <a:lnTo>
                    <a:pt x="95569" y="46252"/>
                  </a:lnTo>
                  <a:lnTo>
                    <a:pt x="95569" y="46252"/>
                  </a:lnTo>
                  <a:lnTo>
                    <a:pt x="95761" y="46252"/>
                  </a:lnTo>
                  <a:lnTo>
                    <a:pt x="95953" y="46188"/>
                  </a:lnTo>
                  <a:lnTo>
                    <a:pt x="96272" y="45932"/>
                  </a:lnTo>
                  <a:lnTo>
                    <a:pt x="96528" y="45677"/>
                  </a:lnTo>
                  <a:lnTo>
                    <a:pt x="96592" y="45230"/>
                  </a:lnTo>
                  <a:lnTo>
                    <a:pt x="106941" y="45230"/>
                  </a:lnTo>
                  <a:lnTo>
                    <a:pt x="106941" y="45230"/>
                  </a:lnTo>
                  <a:lnTo>
                    <a:pt x="107068" y="45677"/>
                  </a:lnTo>
                  <a:lnTo>
                    <a:pt x="107260" y="45932"/>
                  </a:lnTo>
                  <a:lnTo>
                    <a:pt x="107579" y="46188"/>
                  </a:lnTo>
                  <a:lnTo>
                    <a:pt x="107771" y="46252"/>
                  </a:lnTo>
                  <a:lnTo>
                    <a:pt x="108027" y="46252"/>
                  </a:lnTo>
                  <a:lnTo>
                    <a:pt x="108027" y="46252"/>
                  </a:lnTo>
                  <a:lnTo>
                    <a:pt x="108218" y="46252"/>
                  </a:lnTo>
                  <a:lnTo>
                    <a:pt x="108410" y="46188"/>
                  </a:lnTo>
                  <a:lnTo>
                    <a:pt x="108602" y="46060"/>
                  </a:lnTo>
                  <a:lnTo>
                    <a:pt x="108793" y="45932"/>
                  </a:lnTo>
                  <a:lnTo>
                    <a:pt x="108921" y="45741"/>
                  </a:lnTo>
                  <a:lnTo>
                    <a:pt x="108985" y="45613"/>
                  </a:lnTo>
                  <a:lnTo>
                    <a:pt x="109049" y="45357"/>
                  </a:lnTo>
                  <a:lnTo>
                    <a:pt x="109113" y="45166"/>
                  </a:lnTo>
                  <a:lnTo>
                    <a:pt x="109113" y="45166"/>
                  </a:lnTo>
                  <a:lnTo>
                    <a:pt x="109049" y="44974"/>
                  </a:lnTo>
                  <a:lnTo>
                    <a:pt x="108985" y="44719"/>
                  </a:lnTo>
                  <a:lnTo>
                    <a:pt x="108921" y="44527"/>
                  </a:lnTo>
                  <a:lnTo>
                    <a:pt x="108793" y="44399"/>
                  </a:lnTo>
                  <a:lnTo>
                    <a:pt x="108602" y="44271"/>
                  </a:lnTo>
                  <a:lnTo>
                    <a:pt x="108410" y="44144"/>
                  </a:lnTo>
                  <a:lnTo>
                    <a:pt x="108218" y="44080"/>
                  </a:lnTo>
                  <a:lnTo>
                    <a:pt x="108027" y="44080"/>
                  </a:lnTo>
                  <a:lnTo>
                    <a:pt x="108027" y="44080"/>
                  </a:lnTo>
                  <a:lnTo>
                    <a:pt x="107771" y="44080"/>
                  </a:lnTo>
                  <a:lnTo>
                    <a:pt x="107579" y="44144"/>
                  </a:lnTo>
                  <a:lnTo>
                    <a:pt x="107260" y="44335"/>
                  </a:lnTo>
                  <a:lnTo>
                    <a:pt x="107068" y="44655"/>
                  </a:lnTo>
                  <a:lnTo>
                    <a:pt x="106941" y="45038"/>
                  </a:lnTo>
                  <a:lnTo>
                    <a:pt x="96592" y="45038"/>
                  </a:lnTo>
                  <a:lnTo>
                    <a:pt x="96592" y="45038"/>
                  </a:lnTo>
                  <a:lnTo>
                    <a:pt x="96528" y="44655"/>
                  </a:lnTo>
                  <a:lnTo>
                    <a:pt x="96272" y="44335"/>
                  </a:lnTo>
                  <a:lnTo>
                    <a:pt x="95953" y="44144"/>
                  </a:lnTo>
                  <a:lnTo>
                    <a:pt x="95761" y="44080"/>
                  </a:lnTo>
                  <a:lnTo>
                    <a:pt x="95569" y="44080"/>
                  </a:lnTo>
                  <a:lnTo>
                    <a:pt x="95569" y="44080"/>
                  </a:lnTo>
                  <a:lnTo>
                    <a:pt x="95250" y="44144"/>
                  </a:lnTo>
                  <a:lnTo>
                    <a:pt x="94931" y="44271"/>
                  </a:lnTo>
                  <a:lnTo>
                    <a:pt x="89628" y="35008"/>
                  </a:lnTo>
                  <a:lnTo>
                    <a:pt x="89628" y="35008"/>
                  </a:lnTo>
                  <a:lnTo>
                    <a:pt x="89820" y="34881"/>
                  </a:lnTo>
                  <a:lnTo>
                    <a:pt x="89948" y="34625"/>
                  </a:lnTo>
                  <a:lnTo>
                    <a:pt x="90075" y="34433"/>
                  </a:lnTo>
                  <a:lnTo>
                    <a:pt x="90075" y="34178"/>
                  </a:lnTo>
                  <a:lnTo>
                    <a:pt x="90075" y="34178"/>
                  </a:lnTo>
                  <a:lnTo>
                    <a:pt x="90075" y="33858"/>
                  </a:lnTo>
                  <a:lnTo>
                    <a:pt x="89948" y="33667"/>
                  </a:lnTo>
                  <a:lnTo>
                    <a:pt x="89820" y="33411"/>
                  </a:lnTo>
                  <a:lnTo>
                    <a:pt x="89628" y="33284"/>
                  </a:lnTo>
                  <a:lnTo>
                    <a:pt x="90395" y="31942"/>
                  </a:lnTo>
                  <a:lnTo>
                    <a:pt x="94931" y="24021"/>
                  </a:lnTo>
                  <a:lnTo>
                    <a:pt x="94931" y="24021"/>
                  </a:lnTo>
                  <a:lnTo>
                    <a:pt x="95250" y="24148"/>
                  </a:lnTo>
                  <a:lnTo>
                    <a:pt x="95569" y="24212"/>
                  </a:lnTo>
                  <a:lnTo>
                    <a:pt x="95569" y="24212"/>
                  </a:lnTo>
                  <a:lnTo>
                    <a:pt x="95761" y="24212"/>
                  </a:lnTo>
                  <a:lnTo>
                    <a:pt x="95953" y="24148"/>
                  </a:lnTo>
                  <a:lnTo>
                    <a:pt x="96272" y="23957"/>
                  </a:lnTo>
                  <a:lnTo>
                    <a:pt x="96528" y="23637"/>
                  </a:lnTo>
                  <a:lnTo>
                    <a:pt x="96592" y="23254"/>
                  </a:lnTo>
                  <a:lnTo>
                    <a:pt x="108027" y="23254"/>
                  </a:lnTo>
                  <a:lnTo>
                    <a:pt x="113840" y="33284"/>
                  </a:lnTo>
                  <a:lnTo>
                    <a:pt x="113840" y="33284"/>
                  </a:lnTo>
                  <a:lnTo>
                    <a:pt x="113648" y="33411"/>
                  </a:lnTo>
                  <a:lnTo>
                    <a:pt x="113521" y="33667"/>
                  </a:lnTo>
                  <a:lnTo>
                    <a:pt x="113393" y="33858"/>
                  </a:lnTo>
                  <a:lnTo>
                    <a:pt x="113393" y="34178"/>
                  </a:lnTo>
                  <a:lnTo>
                    <a:pt x="113393" y="34178"/>
                  </a:lnTo>
                  <a:lnTo>
                    <a:pt x="113393" y="34370"/>
                  </a:lnTo>
                  <a:lnTo>
                    <a:pt x="113457" y="34561"/>
                  </a:lnTo>
                  <a:lnTo>
                    <a:pt x="113585" y="34753"/>
                  </a:lnTo>
                  <a:lnTo>
                    <a:pt x="113712" y="34881"/>
                  </a:lnTo>
                  <a:lnTo>
                    <a:pt x="113840" y="35072"/>
                  </a:lnTo>
                  <a:lnTo>
                    <a:pt x="114032" y="35136"/>
                  </a:lnTo>
                  <a:lnTo>
                    <a:pt x="114223" y="35200"/>
                  </a:lnTo>
                  <a:lnTo>
                    <a:pt x="114479" y="35200"/>
                  </a:lnTo>
                  <a:lnTo>
                    <a:pt x="114479" y="35200"/>
                  </a:lnTo>
                  <a:lnTo>
                    <a:pt x="114671" y="35200"/>
                  </a:lnTo>
                  <a:lnTo>
                    <a:pt x="114862" y="35136"/>
                  </a:lnTo>
                  <a:lnTo>
                    <a:pt x="115054" y="35072"/>
                  </a:lnTo>
                  <a:lnTo>
                    <a:pt x="115245" y="34881"/>
                  </a:lnTo>
                  <a:lnTo>
                    <a:pt x="115373" y="34753"/>
                  </a:lnTo>
                  <a:lnTo>
                    <a:pt x="115437" y="34561"/>
                  </a:lnTo>
                  <a:lnTo>
                    <a:pt x="115501" y="34370"/>
                  </a:lnTo>
                  <a:lnTo>
                    <a:pt x="115501" y="34178"/>
                  </a:lnTo>
                  <a:lnTo>
                    <a:pt x="115501" y="34178"/>
                  </a:lnTo>
                  <a:lnTo>
                    <a:pt x="115501" y="33922"/>
                  </a:lnTo>
                  <a:lnTo>
                    <a:pt x="115437" y="33731"/>
                  </a:lnTo>
                  <a:lnTo>
                    <a:pt x="115373" y="33539"/>
                  </a:lnTo>
                  <a:lnTo>
                    <a:pt x="115245" y="33411"/>
                  </a:lnTo>
                  <a:lnTo>
                    <a:pt x="115054" y="33220"/>
                  </a:lnTo>
                  <a:lnTo>
                    <a:pt x="114862" y="33156"/>
                  </a:lnTo>
                  <a:lnTo>
                    <a:pt x="114671" y="33092"/>
                  </a:lnTo>
                  <a:lnTo>
                    <a:pt x="114479" y="33092"/>
                  </a:lnTo>
                  <a:lnTo>
                    <a:pt x="114479" y="33092"/>
                  </a:lnTo>
                  <a:lnTo>
                    <a:pt x="114223" y="33092"/>
                  </a:lnTo>
                  <a:lnTo>
                    <a:pt x="113968" y="33156"/>
                  </a:lnTo>
                  <a:lnTo>
                    <a:pt x="108154" y="23062"/>
                  </a:lnTo>
                  <a:lnTo>
                    <a:pt x="108154" y="23062"/>
                  </a:lnTo>
                  <a:lnTo>
                    <a:pt x="96592" y="23062"/>
                  </a:lnTo>
                  <a:lnTo>
                    <a:pt x="96592" y="23062"/>
                  </a:lnTo>
                  <a:lnTo>
                    <a:pt x="96528" y="22679"/>
                  </a:lnTo>
                  <a:lnTo>
                    <a:pt x="96272" y="22360"/>
                  </a:lnTo>
                  <a:lnTo>
                    <a:pt x="95953" y="22104"/>
                  </a:lnTo>
                  <a:lnTo>
                    <a:pt x="95761" y="22040"/>
                  </a:lnTo>
                  <a:lnTo>
                    <a:pt x="95569" y="22040"/>
                  </a:lnTo>
                  <a:lnTo>
                    <a:pt x="95569" y="22040"/>
                  </a:lnTo>
                  <a:lnTo>
                    <a:pt x="95250" y="22104"/>
                  </a:lnTo>
                  <a:lnTo>
                    <a:pt x="94931" y="22232"/>
                  </a:lnTo>
                  <a:lnTo>
                    <a:pt x="89628" y="12969"/>
                  </a:lnTo>
                  <a:lnTo>
                    <a:pt x="89628" y="12969"/>
                  </a:lnTo>
                  <a:lnTo>
                    <a:pt x="89820" y="12841"/>
                  </a:lnTo>
                  <a:lnTo>
                    <a:pt x="89948" y="12649"/>
                  </a:lnTo>
                  <a:lnTo>
                    <a:pt x="90075" y="12394"/>
                  </a:lnTo>
                  <a:lnTo>
                    <a:pt x="90075" y="12138"/>
                  </a:lnTo>
                  <a:lnTo>
                    <a:pt x="90075" y="12138"/>
                  </a:lnTo>
                  <a:lnTo>
                    <a:pt x="90075" y="11883"/>
                  </a:lnTo>
                  <a:lnTo>
                    <a:pt x="90012" y="11691"/>
                  </a:lnTo>
                  <a:lnTo>
                    <a:pt x="89884" y="11499"/>
                  </a:lnTo>
                  <a:lnTo>
                    <a:pt x="89756" y="11372"/>
                  </a:lnTo>
                  <a:lnTo>
                    <a:pt x="89628" y="11244"/>
                  </a:lnTo>
                  <a:lnTo>
                    <a:pt x="89437" y="11116"/>
                  </a:lnTo>
                  <a:lnTo>
                    <a:pt x="89245" y="11052"/>
                  </a:lnTo>
                  <a:lnTo>
                    <a:pt x="88989" y="11052"/>
                  </a:lnTo>
                  <a:lnTo>
                    <a:pt x="88989" y="11052"/>
                  </a:lnTo>
                  <a:lnTo>
                    <a:pt x="88798" y="11052"/>
                  </a:lnTo>
                  <a:lnTo>
                    <a:pt x="88606" y="11116"/>
                  </a:lnTo>
                  <a:lnTo>
                    <a:pt x="88287" y="11308"/>
                  </a:lnTo>
                  <a:lnTo>
                    <a:pt x="88031" y="11627"/>
                  </a:lnTo>
                  <a:lnTo>
                    <a:pt x="87967" y="12011"/>
                  </a:lnTo>
                  <a:lnTo>
                    <a:pt x="77363" y="12011"/>
                  </a:lnTo>
                  <a:lnTo>
                    <a:pt x="77363" y="12011"/>
                  </a:lnTo>
                  <a:lnTo>
                    <a:pt x="77235" y="11627"/>
                  </a:lnTo>
                  <a:lnTo>
                    <a:pt x="77043" y="11308"/>
                  </a:lnTo>
                  <a:lnTo>
                    <a:pt x="76660" y="11116"/>
                  </a:lnTo>
                  <a:lnTo>
                    <a:pt x="76468" y="11052"/>
                  </a:lnTo>
                  <a:lnTo>
                    <a:pt x="76277" y="11052"/>
                  </a:lnTo>
                  <a:lnTo>
                    <a:pt x="76277" y="11052"/>
                  </a:lnTo>
                  <a:lnTo>
                    <a:pt x="76085" y="11052"/>
                  </a:lnTo>
                  <a:lnTo>
                    <a:pt x="75829" y="11116"/>
                  </a:lnTo>
                  <a:lnTo>
                    <a:pt x="70527" y="1981"/>
                  </a:lnTo>
                  <a:lnTo>
                    <a:pt x="70527" y="1981"/>
                  </a:lnTo>
                  <a:lnTo>
                    <a:pt x="70719" y="1789"/>
                  </a:lnTo>
                  <a:lnTo>
                    <a:pt x="70910" y="1598"/>
                  </a:lnTo>
                  <a:lnTo>
                    <a:pt x="70974" y="1342"/>
                  </a:lnTo>
                  <a:lnTo>
                    <a:pt x="71038" y="1087"/>
                  </a:lnTo>
                  <a:lnTo>
                    <a:pt x="71038" y="1087"/>
                  </a:lnTo>
                  <a:lnTo>
                    <a:pt x="70974" y="895"/>
                  </a:lnTo>
                  <a:lnTo>
                    <a:pt x="70910" y="703"/>
                  </a:lnTo>
                  <a:lnTo>
                    <a:pt x="70847" y="512"/>
                  </a:lnTo>
                  <a:lnTo>
                    <a:pt x="70719" y="320"/>
                  </a:lnTo>
                  <a:lnTo>
                    <a:pt x="70527" y="192"/>
                  </a:lnTo>
                  <a:lnTo>
                    <a:pt x="70336" y="128"/>
                  </a:lnTo>
                  <a:lnTo>
                    <a:pt x="70144" y="64"/>
                  </a:lnTo>
                  <a:lnTo>
                    <a:pt x="69952" y="1"/>
                  </a:lnTo>
                </a:path>
              </a:pathLst>
            </a:custGeom>
            <a:gradFill>
              <a:gsLst>
                <a:gs pos="0">
                  <a:schemeClr val="lt2"/>
                </a:gs>
                <a:gs pos="100000">
                  <a:schemeClr val="dk1"/>
                </a:gs>
              </a:gsLst>
              <a:lin ang="54007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2" name="Picture 1" descr="A logo with blue text&#10;&#10;AI-generated content may be incorrect.">
            <a:extLst>
              <a:ext uri="{FF2B5EF4-FFF2-40B4-BE49-F238E27FC236}">
                <a16:creationId xmlns:a16="http://schemas.microsoft.com/office/drawing/2014/main" id="{4D640D05-9A06-0D34-2C2A-FEEAC1AF06FF}"/>
              </a:ext>
            </a:extLst>
          </p:cNvPr>
          <p:cNvPicPr>
            <a:picLocks noChangeAspect="1"/>
          </p:cNvPicPr>
          <p:nvPr/>
        </p:nvPicPr>
        <p:blipFill>
          <a:blip r:embed="rId4"/>
          <a:srcRect t="76801" b="6838"/>
          <a:stretch>
            <a:fillRect/>
          </a:stretch>
        </p:blipFill>
        <p:spPr>
          <a:xfrm>
            <a:off x="7090531" y="4863969"/>
            <a:ext cx="1055959" cy="176400"/>
          </a:xfrm>
          <a:prstGeom prst="rect">
            <a:avLst/>
          </a:prstGeom>
        </p:spPr>
      </p:pic>
      <p:pic>
        <p:nvPicPr>
          <p:cNvPr id="3" name="Picture 2">
            <a:extLst>
              <a:ext uri="{FF2B5EF4-FFF2-40B4-BE49-F238E27FC236}">
                <a16:creationId xmlns:a16="http://schemas.microsoft.com/office/drawing/2014/main" id="{6172EDCE-D720-9034-EBB1-68ADFCE1FF2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28"/>
        <p:cNvGrpSpPr/>
        <p:nvPr/>
      </p:nvGrpSpPr>
      <p:grpSpPr>
        <a:xfrm>
          <a:off x="0" y="0"/>
          <a:ext cx="0" cy="0"/>
          <a:chOff x="0" y="0"/>
          <a:chExt cx="0" cy="0"/>
        </a:xfrm>
      </p:grpSpPr>
      <p:sp>
        <p:nvSpPr>
          <p:cNvPr id="2329" name="Google Shape;2329;p36"/>
          <p:cNvSpPr txBox="1">
            <a:spLocks noGrp="1"/>
          </p:cNvSpPr>
          <p:nvPr>
            <p:ph type="title"/>
          </p:nvPr>
        </p:nvSpPr>
        <p:spPr>
          <a:xfrm>
            <a:off x="246174" y="192103"/>
            <a:ext cx="7704000" cy="40641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b="1" dirty="0">
                <a:solidFill>
                  <a:schemeClr val="bg2">
                    <a:lumMod val="50000"/>
                  </a:schemeClr>
                </a:solidFill>
              </a:rPr>
              <a:t>1. Aura </a:t>
            </a:r>
            <a:r>
              <a:rPr lang="en-US" sz="2000" b="1" dirty="0" err="1">
                <a:solidFill>
                  <a:schemeClr val="bg2">
                    <a:lumMod val="50000"/>
                  </a:schemeClr>
                </a:solidFill>
              </a:rPr>
              <a:t>Orientalis</a:t>
            </a:r>
            <a:r>
              <a:rPr lang="en-US" sz="2000" b="1" dirty="0">
                <a:solidFill>
                  <a:schemeClr val="bg2">
                    <a:lumMod val="50000"/>
                  </a:schemeClr>
                </a:solidFill>
              </a:rPr>
              <a:t> Introduction</a:t>
            </a:r>
            <a:br>
              <a:rPr lang="en-US" sz="2000" b="1" dirty="0">
                <a:solidFill>
                  <a:schemeClr val="bg2">
                    <a:lumMod val="50000"/>
                  </a:schemeClr>
                </a:solidFill>
              </a:rPr>
            </a:br>
            <a:r>
              <a:rPr lang="en-US" sz="2000" b="1" dirty="0">
                <a:solidFill>
                  <a:schemeClr val="bg2">
                    <a:lumMod val="50000"/>
                  </a:schemeClr>
                </a:solidFill>
              </a:rPr>
              <a:t>_Overview</a:t>
            </a:r>
            <a:endParaRPr sz="2000" b="1" dirty="0">
              <a:solidFill>
                <a:schemeClr val="bg2">
                  <a:lumMod val="50000"/>
                </a:schemeClr>
              </a:solidFill>
            </a:endParaRPr>
          </a:p>
        </p:txBody>
      </p:sp>
      <p:pic>
        <p:nvPicPr>
          <p:cNvPr id="6" name="Picture 5" descr="A logo with blue text&#10;&#10;AI-generated content may be incorrect.">
            <a:extLst>
              <a:ext uri="{FF2B5EF4-FFF2-40B4-BE49-F238E27FC236}">
                <a16:creationId xmlns:a16="http://schemas.microsoft.com/office/drawing/2014/main" id="{FB6E5574-22EC-69CD-3F1D-0B882920464F}"/>
              </a:ext>
            </a:extLst>
          </p:cNvPr>
          <p:cNvPicPr>
            <a:picLocks noChangeAspect="1"/>
          </p:cNvPicPr>
          <p:nvPr/>
        </p:nvPicPr>
        <p:blipFill>
          <a:blip r:embed="rId3"/>
          <a:srcRect t="76801" b="6838"/>
          <a:stretch>
            <a:fillRect/>
          </a:stretch>
        </p:blipFill>
        <p:spPr>
          <a:xfrm>
            <a:off x="7090531" y="4863969"/>
            <a:ext cx="1055959" cy="176400"/>
          </a:xfrm>
          <a:prstGeom prst="rect">
            <a:avLst/>
          </a:prstGeom>
        </p:spPr>
      </p:pic>
      <p:pic>
        <p:nvPicPr>
          <p:cNvPr id="7" name="Picture 2">
            <a:extLst>
              <a:ext uri="{FF2B5EF4-FFF2-40B4-BE49-F238E27FC236}">
                <a16:creationId xmlns:a16="http://schemas.microsoft.com/office/drawing/2014/main" id="{DA5B2C03-5F97-8DF5-57CD-1A0204D6E50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2612;p48">
            <a:extLst>
              <a:ext uri="{FF2B5EF4-FFF2-40B4-BE49-F238E27FC236}">
                <a16:creationId xmlns:a16="http://schemas.microsoft.com/office/drawing/2014/main" id="{AC2E8F73-ABA0-4974-46DA-80982F0C8380}"/>
              </a:ext>
            </a:extLst>
          </p:cNvPr>
          <p:cNvSpPr/>
          <p:nvPr/>
        </p:nvSpPr>
        <p:spPr>
          <a:xfrm>
            <a:off x="877943" y="1796429"/>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2600">
              <a:solidFill>
                <a:schemeClr val="lt1"/>
              </a:solidFill>
              <a:latin typeface="Skranji"/>
              <a:sym typeface="Skranji"/>
            </a:endParaRPr>
          </a:p>
        </p:txBody>
      </p:sp>
      <p:sp>
        <p:nvSpPr>
          <p:cNvPr id="3" name="Google Shape;2612;p48">
            <a:extLst>
              <a:ext uri="{FF2B5EF4-FFF2-40B4-BE49-F238E27FC236}">
                <a16:creationId xmlns:a16="http://schemas.microsoft.com/office/drawing/2014/main" id="{C6AF8938-55AC-7569-EEA1-09F2E229DA19}"/>
              </a:ext>
            </a:extLst>
          </p:cNvPr>
          <p:cNvSpPr/>
          <p:nvPr/>
        </p:nvSpPr>
        <p:spPr>
          <a:xfrm>
            <a:off x="879535" y="3047864"/>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2600">
              <a:solidFill>
                <a:schemeClr val="lt1"/>
              </a:solidFill>
              <a:latin typeface="Skranji"/>
              <a:sym typeface="Skranji"/>
            </a:endParaRPr>
          </a:p>
        </p:txBody>
      </p:sp>
      <p:sp>
        <p:nvSpPr>
          <p:cNvPr id="4" name="Google Shape;2380;p40">
            <a:extLst>
              <a:ext uri="{FF2B5EF4-FFF2-40B4-BE49-F238E27FC236}">
                <a16:creationId xmlns:a16="http://schemas.microsoft.com/office/drawing/2014/main" id="{E0E93B99-BA5A-1307-B840-8D3434D670B5}"/>
              </a:ext>
            </a:extLst>
          </p:cNvPr>
          <p:cNvSpPr txBox="1">
            <a:spLocks/>
          </p:cNvSpPr>
          <p:nvPr/>
        </p:nvSpPr>
        <p:spPr>
          <a:xfrm>
            <a:off x="1762067" y="1945989"/>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solidFill>
                  <a:schemeClr val="bg2">
                    <a:lumMod val="50000"/>
                  </a:schemeClr>
                </a:solidFill>
              </a:rPr>
              <a:t>System Development</a:t>
            </a:r>
          </a:p>
        </p:txBody>
      </p:sp>
      <p:sp>
        <p:nvSpPr>
          <p:cNvPr id="5" name="Google Shape;2380;p40">
            <a:extLst>
              <a:ext uri="{FF2B5EF4-FFF2-40B4-BE49-F238E27FC236}">
                <a16:creationId xmlns:a16="http://schemas.microsoft.com/office/drawing/2014/main" id="{28DDEA70-986E-B248-FF48-6E0A8439CA63}"/>
              </a:ext>
            </a:extLst>
          </p:cNvPr>
          <p:cNvSpPr txBox="1">
            <a:spLocks/>
          </p:cNvSpPr>
          <p:nvPr/>
        </p:nvSpPr>
        <p:spPr>
          <a:xfrm>
            <a:off x="1762067" y="3172134"/>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solidFill>
                  <a:schemeClr val="bg2">
                    <a:lumMod val="50000"/>
                  </a:schemeClr>
                </a:solidFill>
              </a:rPr>
              <a:t>Trading</a:t>
            </a:r>
          </a:p>
        </p:txBody>
      </p:sp>
      <p:sp>
        <p:nvSpPr>
          <p:cNvPr id="16" name="Google Shape;2612;p48">
            <a:extLst>
              <a:ext uri="{FF2B5EF4-FFF2-40B4-BE49-F238E27FC236}">
                <a16:creationId xmlns:a16="http://schemas.microsoft.com/office/drawing/2014/main" id="{11E8F4C9-47FE-1062-E4C7-1A7BC7D592B8}"/>
              </a:ext>
            </a:extLst>
          </p:cNvPr>
          <p:cNvSpPr/>
          <p:nvPr/>
        </p:nvSpPr>
        <p:spPr>
          <a:xfrm>
            <a:off x="4821382" y="1797005"/>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2600">
              <a:solidFill>
                <a:schemeClr val="lt1"/>
              </a:solidFill>
              <a:latin typeface="Skranji"/>
              <a:sym typeface="Skranji"/>
            </a:endParaRPr>
          </a:p>
        </p:txBody>
      </p:sp>
      <p:sp>
        <p:nvSpPr>
          <p:cNvPr id="24" name="Google Shape;2612;p48">
            <a:extLst>
              <a:ext uri="{FF2B5EF4-FFF2-40B4-BE49-F238E27FC236}">
                <a16:creationId xmlns:a16="http://schemas.microsoft.com/office/drawing/2014/main" id="{53D65E01-827F-A55F-CCFB-C49E394CD9CA}"/>
              </a:ext>
            </a:extLst>
          </p:cNvPr>
          <p:cNvSpPr/>
          <p:nvPr/>
        </p:nvSpPr>
        <p:spPr>
          <a:xfrm>
            <a:off x="4822974" y="3048440"/>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2600">
              <a:solidFill>
                <a:schemeClr val="lt1"/>
              </a:solidFill>
              <a:latin typeface="Skranji"/>
              <a:sym typeface="Skranji"/>
            </a:endParaRPr>
          </a:p>
        </p:txBody>
      </p:sp>
      <p:sp>
        <p:nvSpPr>
          <p:cNvPr id="25" name="Google Shape;2380;p40">
            <a:extLst>
              <a:ext uri="{FF2B5EF4-FFF2-40B4-BE49-F238E27FC236}">
                <a16:creationId xmlns:a16="http://schemas.microsoft.com/office/drawing/2014/main" id="{E015CE20-F3A4-2E9B-52E3-C313C6DE9E25}"/>
              </a:ext>
            </a:extLst>
          </p:cNvPr>
          <p:cNvSpPr txBox="1">
            <a:spLocks/>
          </p:cNvSpPr>
          <p:nvPr/>
        </p:nvSpPr>
        <p:spPr>
          <a:xfrm>
            <a:off x="5705506" y="1946565"/>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solidFill>
                  <a:schemeClr val="bg2">
                    <a:lumMod val="50000"/>
                  </a:schemeClr>
                </a:solidFill>
              </a:rPr>
              <a:t>Handicraft Products</a:t>
            </a:r>
          </a:p>
        </p:txBody>
      </p:sp>
      <p:sp>
        <p:nvSpPr>
          <p:cNvPr id="26" name="Google Shape;2380;p40">
            <a:extLst>
              <a:ext uri="{FF2B5EF4-FFF2-40B4-BE49-F238E27FC236}">
                <a16:creationId xmlns:a16="http://schemas.microsoft.com/office/drawing/2014/main" id="{44C9E27F-2DD6-A7DC-4773-925DE808AD0D}"/>
              </a:ext>
            </a:extLst>
          </p:cNvPr>
          <p:cNvSpPr txBox="1">
            <a:spLocks/>
          </p:cNvSpPr>
          <p:nvPr/>
        </p:nvSpPr>
        <p:spPr>
          <a:xfrm>
            <a:off x="5705506" y="3172710"/>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solidFill>
                  <a:schemeClr val="bg2">
                    <a:lumMod val="50000"/>
                  </a:schemeClr>
                </a:solidFill>
              </a:rPr>
              <a:t>Services</a:t>
            </a:r>
          </a:p>
        </p:txBody>
      </p:sp>
      <p:grpSp>
        <p:nvGrpSpPr>
          <p:cNvPr id="27" name="Google Shape;12214;p69">
            <a:extLst>
              <a:ext uri="{FF2B5EF4-FFF2-40B4-BE49-F238E27FC236}">
                <a16:creationId xmlns:a16="http://schemas.microsoft.com/office/drawing/2014/main" id="{ECE1AFBF-D5C7-0FDB-BDF3-620098D3BA27}"/>
              </a:ext>
            </a:extLst>
          </p:cNvPr>
          <p:cNvGrpSpPr>
            <a:grpSpLocks noChangeAspect="1"/>
          </p:cNvGrpSpPr>
          <p:nvPr/>
        </p:nvGrpSpPr>
        <p:grpSpPr>
          <a:xfrm>
            <a:off x="955775" y="2017547"/>
            <a:ext cx="586439" cy="457200"/>
            <a:chOff x="2611458" y="3816374"/>
            <a:chExt cx="426329" cy="332375"/>
          </a:xfrm>
          <a:solidFill>
            <a:schemeClr val="bg1"/>
          </a:solidFill>
        </p:grpSpPr>
        <p:sp>
          <p:nvSpPr>
            <p:cNvPr id="28" name="Google Shape;12215;p69">
              <a:extLst>
                <a:ext uri="{FF2B5EF4-FFF2-40B4-BE49-F238E27FC236}">
                  <a16:creationId xmlns:a16="http://schemas.microsoft.com/office/drawing/2014/main" id="{B3C19418-94B1-4B06-A93D-1A1628F66C9A}"/>
                </a:ext>
              </a:extLst>
            </p:cNvPr>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2216;p69">
              <a:extLst>
                <a:ext uri="{FF2B5EF4-FFF2-40B4-BE49-F238E27FC236}">
                  <a16:creationId xmlns:a16="http://schemas.microsoft.com/office/drawing/2014/main" id="{522741D0-8034-1C9A-79E0-F414B87D3EEC}"/>
                </a:ext>
              </a:extLst>
            </p:cNvPr>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2217;p69">
              <a:extLst>
                <a:ext uri="{FF2B5EF4-FFF2-40B4-BE49-F238E27FC236}">
                  <a16:creationId xmlns:a16="http://schemas.microsoft.com/office/drawing/2014/main" id="{6401FB90-F669-1701-96C9-CA1D60165FE6}"/>
                </a:ext>
              </a:extLst>
            </p:cNvPr>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2218;p69">
              <a:extLst>
                <a:ext uri="{FF2B5EF4-FFF2-40B4-BE49-F238E27FC236}">
                  <a16:creationId xmlns:a16="http://schemas.microsoft.com/office/drawing/2014/main" id="{44718E46-ACD9-D195-7499-28C7C12BA40C}"/>
                </a:ext>
              </a:extLst>
            </p:cNvPr>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2219;p69">
              <a:extLst>
                <a:ext uri="{FF2B5EF4-FFF2-40B4-BE49-F238E27FC236}">
                  <a16:creationId xmlns:a16="http://schemas.microsoft.com/office/drawing/2014/main" id="{E0DE0C2B-8631-9873-B8A9-E5024549DA07}"/>
                </a:ext>
              </a:extLst>
            </p:cNvPr>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2220;p69">
              <a:extLst>
                <a:ext uri="{FF2B5EF4-FFF2-40B4-BE49-F238E27FC236}">
                  <a16:creationId xmlns:a16="http://schemas.microsoft.com/office/drawing/2014/main" id="{ABFF0B95-7095-9065-74F8-6AC851116000}"/>
                </a:ext>
              </a:extLst>
            </p:cNvPr>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2221;p69">
              <a:extLst>
                <a:ext uri="{FF2B5EF4-FFF2-40B4-BE49-F238E27FC236}">
                  <a16:creationId xmlns:a16="http://schemas.microsoft.com/office/drawing/2014/main" id="{AE71BA04-4749-FC22-3541-B130A8B9F71E}"/>
                </a:ext>
              </a:extLst>
            </p:cNvPr>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2222;p69">
              <a:extLst>
                <a:ext uri="{FF2B5EF4-FFF2-40B4-BE49-F238E27FC236}">
                  <a16:creationId xmlns:a16="http://schemas.microsoft.com/office/drawing/2014/main" id="{75B0BB72-43BC-137B-E392-7F116E2389A0}"/>
                </a:ext>
              </a:extLst>
            </p:cNvPr>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2223;p69">
              <a:extLst>
                <a:ext uri="{FF2B5EF4-FFF2-40B4-BE49-F238E27FC236}">
                  <a16:creationId xmlns:a16="http://schemas.microsoft.com/office/drawing/2014/main" id="{CF1226DE-3098-8522-4DE4-B7AE1F12DE4F}"/>
                </a:ext>
              </a:extLst>
            </p:cNvPr>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2224;p69">
              <a:extLst>
                <a:ext uri="{FF2B5EF4-FFF2-40B4-BE49-F238E27FC236}">
                  <a16:creationId xmlns:a16="http://schemas.microsoft.com/office/drawing/2014/main" id="{D5032FF2-464E-DD83-B023-27300A732AC6}"/>
                </a:ext>
              </a:extLst>
            </p:cNvPr>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 name="Google Shape;11835;p69">
            <a:extLst>
              <a:ext uri="{FF2B5EF4-FFF2-40B4-BE49-F238E27FC236}">
                <a16:creationId xmlns:a16="http://schemas.microsoft.com/office/drawing/2014/main" id="{C55CC5D5-1A22-3F2E-B2E8-069C5AFE944B}"/>
              </a:ext>
            </a:extLst>
          </p:cNvPr>
          <p:cNvGrpSpPr>
            <a:grpSpLocks noChangeAspect="1"/>
          </p:cNvGrpSpPr>
          <p:nvPr/>
        </p:nvGrpSpPr>
        <p:grpSpPr>
          <a:xfrm>
            <a:off x="1028373" y="3231948"/>
            <a:ext cx="539137" cy="457200"/>
            <a:chOff x="2661459" y="2015001"/>
            <a:chExt cx="322508" cy="273494"/>
          </a:xfrm>
          <a:solidFill>
            <a:schemeClr val="bg1"/>
          </a:solidFill>
        </p:grpSpPr>
        <p:sp>
          <p:nvSpPr>
            <p:cNvPr id="41" name="Google Shape;11836;p69">
              <a:extLst>
                <a:ext uri="{FF2B5EF4-FFF2-40B4-BE49-F238E27FC236}">
                  <a16:creationId xmlns:a16="http://schemas.microsoft.com/office/drawing/2014/main" id="{272FE867-EA81-C49C-6AB6-0FE9CCB2559E}"/>
                </a:ext>
              </a:extLst>
            </p:cNvPr>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1837;p69">
              <a:extLst>
                <a:ext uri="{FF2B5EF4-FFF2-40B4-BE49-F238E27FC236}">
                  <a16:creationId xmlns:a16="http://schemas.microsoft.com/office/drawing/2014/main" id="{80522853-6C1D-D743-19F0-397F5AFBC28E}"/>
                </a:ext>
              </a:extLst>
            </p:cNvPr>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11664;p69">
            <a:extLst>
              <a:ext uri="{FF2B5EF4-FFF2-40B4-BE49-F238E27FC236}">
                <a16:creationId xmlns:a16="http://schemas.microsoft.com/office/drawing/2014/main" id="{0CF6B52A-553D-6BCE-FD67-9174E8F242D0}"/>
              </a:ext>
            </a:extLst>
          </p:cNvPr>
          <p:cNvSpPr>
            <a:spLocks noChangeAspect="1"/>
          </p:cNvSpPr>
          <p:nvPr/>
        </p:nvSpPr>
        <p:spPr>
          <a:xfrm>
            <a:off x="5014113" y="2017547"/>
            <a:ext cx="457238" cy="45720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chemeClr val="bg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11922;p69">
            <a:extLst>
              <a:ext uri="{FF2B5EF4-FFF2-40B4-BE49-F238E27FC236}">
                <a16:creationId xmlns:a16="http://schemas.microsoft.com/office/drawing/2014/main" id="{F7C240A2-4181-B6B0-D092-B031F63A47E9}"/>
              </a:ext>
            </a:extLst>
          </p:cNvPr>
          <p:cNvGrpSpPr>
            <a:grpSpLocks noChangeAspect="1"/>
          </p:cNvGrpSpPr>
          <p:nvPr/>
        </p:nvGrpSpPr>
        <p:grpSpPr>
          <a:xfrm>
            <a:off x="4981346" y="3231948"/>
            <a:ext cx="522771" cy="457200"/>
            <a:chOff x="4876780" y="2418064"/>
            <a:chExt cx="407774" cy="356627"/>
          </a:xfrm>
          <a:solidFill>
            <a:schemeClr val="bg1"/>
          </a:solidFill>
        </p:grpSpPr>
        <p:sp>
          <p:nvSpPr>
            <p:cNvPr id="45" name="Google Shape;11923;p69">
              <a:extLst>
                <a:ext uri="{FF2B5EF4-FFF2-40B4-BE49-F238E27FC236}">
                  <a16:creationId xmlns:a16="http://schemas.microsoft.com/office/drawing/2014/main" id="{74CE94CE-014C-0697-156B-884D4889808D}"/>
                </a:ext>
              </a:extLst>
            </p:cNvPr>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1924;p69">
              <a:extLst>
                <a:ext uri="{FF2B5EF4-FFF2-40B4-BE49-F238E27FC236}">
                  <a16:creationId xmlns:a16="http://schemas.microsoft.com/office/drawing/2014/main" id="{61487C60-A94B-8D62-9611-643A6858E34B}"/>
                </a:ext>
              </a:extLst>
            </p:cNvPr>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1925;p69">
              <a:extLst>
                <a:ext uri="{FF2B5EF4-FFF2-40B4-BE49-F238E27FC236}">
                  <a16:creationId xmlns:a16="http://schemas.microsoft.com/office/drawing/2014/main" id="{D6416B5B-888E-CC5E-15CD-6EBBFC5FF29B}"/>
                </a:ext>
              </a:extLst>
            </p:cNvPr>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11926;p69">
              <a:extLst>
                <a:ext uri="{FF2B5EF4-FFF2-40B4-BE49-F238E27FC236}">
                  <a16:creationId xmlns:a16="http://schemas.microsoft.com/office/drawing/2014/main" id="{C895670E-8B5B-B4D7-C4E2-7014EEB71324}"/>
                </a:ext>
              </a:extLst>
            </p:cNvPr>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11927;p69">
              <a:extLst>
                <a:ext uri="{FF2B5EF4-FFF2-40B4-BE49-F238E27FC236}">
                  <a16:creationId xmlns:a16="http://schemas.microsoft.com/office/drawing/2014/main" id="{D17AA277-C1D9-D2A4-1016-5DE03C30C709}"/>
                </a:ext>
              </a:extLst>
            </p:cNvPr>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11928;p69">
              <a:extLst>
                <a:ext uri="{FF2B5EF4-FFF2-40B4-BE49-F238E27FC236}">
                  <a16:creationId xmlns:a16="http://schemas.microsoft.com/office/drawing/2014/main" id="{18D19390-2175-92AF-030A-DA2551F3803F}"/>
                </a:ext>
              </a:extLst>
            </p:cNvPr>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11929;p69">
              <a:extLst>
                <a:ext uri="{FF2B5EF4-FFF2-40B4-BE49-F238E27FC236}">
                  <a16:creationId xmlns:a16="http://schemas.microsoft.com/office/drawing/2014/main" id="{82A2A2B8-92A1-9913-BD03-39B0DBD192F2}"/>
                </a:ext>
              </a:extLst>
            </p:cNvPr>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11930;p69">
              <a:extLst>
                <a:ext uri="{FF2B5EF4-FFF2-40B4-BE49-F238E27FC236}">
                  <a16:creationId xmlns:a16="http://schemas.microsoft.com/office/drawing/2014/main" id="{819DA9B5-C8A4-47A1-36A9-459D0DD602B4}"/>
                </a:ext>
              </a:extLst>
            </p:cNvPr>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Google Shape;2380;p40">
            <a:extLst>
              <a:ext uri="{FF2B5EF4-FFF2-40B4-BE49-F238E27FC236}">
                <a16:creationId xmlns:a16="http://schemas.microsoft.com/office/drawing/2014/main" id="{A093F9F7-FCE6-1A14-4B3A-E69C4CF54AC6}"/>
              </a:ext>
            </a:extLst>
          </p:cNvPr>
          <p:cNvSpPr txBox="1">
            <a:spLocks/>
          </p:cNvSpPr>
          <p:nvPr/>
        </p:nvSpPr>
        <p:spPr>
          <a:xfrm>
            <a:off x="246174" y="790671"/>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endParaRPr lang="en-US" sz="1800" b="1" dirty="0"/>
          </a:p>
        </p:txBody>
      </p:sp>
      <p:sp>
        <p:nvSpPr>
          <p:cNvPr id="10" name="Google Shape;2380;p40">
            <a:extLst>
              <a:ext uri="{FF2B5EF4-FFF2-40B4-BE49-F238E27FC236}">
                <a16:creationId xmlns:a16="http://schemas.microsoft.com/office/drawing/2014/main" id="{739A0E8B-A65F-C0AE-BE6E-523B205927A7}"/>
              </a:ext>
            </a:extLst>
          </p:cNvPr>
          <p:cNvSpPr txBox="1">
            <a:spLocks/>
          </p:cNvSpPr>
          <p:nvPr/>
        </p:nvSpPr>
        <p:spPr>
          <a:xfrm>
            <a:off x="199967" y="777657"/>
            <a:ext cx="8944033"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300" b="1"/>
              <a:t>Our mission is to create a serene and harmonious world for our customers, their communities, and the global environment through the value of our products and services.</a:t>
            </a:r>
            <a:endParaRPr lang="en-US" sz="1300" b="1"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28">
          <a:extLst>
            <a:ext uri="{FF2B5EF4-FFF2-40B4-BE49-F238E27FC236}">
              <a16:creationId xmlns:a16="http://schemas.microsoft.com/office/drawing/2014/main" id="{4E8AEFA6-33BD-3481-31FF-45CB36385B2B}"/>
            </a:ext>
          </a:extLst>
        </p:cNvPr>
        <p:cNvGrpSpPr/>
        <p:nvPr/>
      </p:nvGrpSpPr>
      <p:grpSpPr>
        <a:xfrm>
          <a:off x="0" y="0"/>
          <a:ext cx="0" cy="0"/>
          <a:chOff x="0" y="0"/>
          <a:chExt cx="0" cy="0"/>
        </a:xfrm>
      </p:grpSpPr>
      <p:sp>
        <p:nvSpPr>
          <p:cNvPr id="2329" name="Google Shape;2329;p36">
            <a:extLst>
              <a:ext uri="{FF2B5EF4-FFF2-40B4-BE49-F238E27FC236}">
                <a16:creationId xmlns:a16="http://schemas.microsoft.com/office/drawing/2014/main" id="{E554593C-266D-9FCD-AB30-5553F9FC5653}"/>
              </a:ext>
            </a:extLst>
          </p:cNvPr>
          <p:cNvSpPr txBox="1">
            <a:spLocks noGrp="1"/>
          </p:cNvSpPr>
          <p:nvPr>
            <p:ph type="title"/>
          </p:nvPr>
        </p:nvSpPr>
        <p:spPr>
          <a:xfrm>
            <a:off x="246173" y="192103"/>
            <a:ext cx="8590255" cy="40641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2000" b="1" dirty="0">
                <a:solidFill>
                  <a:schemeClr val="bg2">
                    <a:lumMod val="50000"/>
                  </a:schemeClr>
                </a:solidFill>
              </a:rPr>
              <a:t>1. Aura </a:t>
            </a:r>
            <a:r>
              <a:rPr lang="en-US" sz="2000" b="1" dirty="0" err="1">
                <a:solidFill>
                  <a:schemeClr val="bg2">
                    <a:lumMod val="50000"/>
                  </a:schemeClr>
                </a:solidFill>
              </a:rPr>
              <a:t>Orientalis</a:t>
            </a:r>
            <a:r>
              <a:rPr lang="en-US" sz="2000" b="1" dirty="0">
                <a:solidFill>
                  <a:schemeClr val="bg2">
                    <a:lumMod val="50000"/>
                  </a:schemeClr>
                </a:solidFill>
              </a:rPr>
              <a:t> Introduction </a:t>
            </a:r>
            <a:br>
              <a:rPr lang="en-US" sz="2000" b="1" dirty="0">
                <a:solidFill>
                  <a:schemeClr val="bg2">
                    <a:lumMod val="50000"/>
                  </a:schemeClr>
                </a:solidFill>
              </a:rPr>
            </a:br>
            <a:r>
              <a:rPr lang="en-US" sz="2000" b="1" dirty="0">
                <a:solidFill>
                  <a:schemeClr val="bg2">
                    <a:lumMod val="50000"/>
                  </a:schemeClr>
                </a:solidFill>
              </a:rPr>
              <a:t>_Key Differentiators Aura </a:t>
            </a:r>
            <a:r>
              <a:rPr lang="en-US" sz="2000" b="1" dirty="0" err="1">
                <a:solidFill>
                  <a:schemeClr val="bg2">
                    <a:lumMod val="50000"/>
                  </a:schemeClr>
                </a:solidFill>
              </a:rPr>
              <a:t>Orientalis</a:t>
            </a:r>
            <a:r>
              <a:rPr lang="en-US" sz="2000" b="1" dirty="0">
                <a:solidFill>
                  <a:schemeClr val="bg2">
                    <a:lumMod val="50000"/>
                  </a:schemeClr>
                </a:solidFill>
              </a:rPr>
              <a:t> Can Deliver</a:t>
            </a:r>
            <a:endParaRPr sz="2000" b="1" dirty="0">
              <a:solidFill>
                <a:schemeClr val="bg2">
                  <a:lumMod val="50000"/>
                </a:schemeClr>
              </a:solidFill>
            </a:endParaRPr>
          </a:p>
        </p:txBody>
      </p:sp>
      <p:pic>
        <p:nvPicPr>
          <p:cNvPr id="6" name="Picture 5" descr="A logo with blue text&#10;&#10;AI-generated content may be incorrect.">
            <a:extLst>
              <a:ext uri="{FF2B5EF4-FFF2-40B4-BE49-F238E27FC236}">
                <a16:creationId xmlns:a16="http://schemas.microsoft.com/office/drawing/2014/main" id="{2A156A11-45D1-C96F-9340-253FB3E37989}"/>
              </a:ext>
            </a:extLst>
          </p:cNvPr>
          <p:cNvPicPr>
            <a:picLocks noChangeAspect="1"/>
          </p:cNvPicPr>
          <p:nvPr/>
        </p:nvPicPr>
        <p:blipFill>
          <a:blip r:embed="rId3"/>
          <a:srcRect t="76801" b="6838"/>
          <a:stretch>
            <a:fillRect/>
          </a:stretch>
        </p:blipFill>
        <p:spPr>
          <a:xfrm>
            <a:off x="7090531" y="4863969"/>
            <a:ext cx="1055959" cy="176400"/>
          </a:xfrm>
          <a:prstGeom prst="rect">
            <a:avLst/>
          </a:prstGeom>
        </p:spPr>
      </p:pic>
      <p:pic>
        <p:nvPicPr>
          <p:cNvPr id="7" name="Picture 2">
            <a:extLst>
              <a:ext uri="{FF2B5EF4-FFF2-40B4-BE49-F238E27FC236}">
                <a16:creationId xmlns:a16="http://schemas.microsoft.com/office/drawing/2014/main" id="{0445EDF9-1B5B-6E02-9AF1-31EBA57C2FE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sp>
        <p:nvSpPr>
          <p:cNvPr id="36" name="Google Shape;2612;p48">
            <a:extLst>
              <a:ext uri="{FF2B5EF4-FFF2-40B4-BE49-F238E27FC236}">
                <a16:creationId xmlns:a16="http://schemas.microsoft.com/office/drawing/2014/main" id="{81D4131A-EA18-4642-244B-049483BB8BFA}"/>
              </a:ext>
            </a:extLst>
          </p:cNvPr>
          <p:cNvSpPr/>
          <p:nvPr/>
        </p:nvSpPr>
        <p:spPr>
          <a:xfrm>
            <a:off x="877943" y="1796429"/>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2600">
              <a:solidFill>
                <a:schemeClr val="lt1"/>
              </a:solidFill>
              <a:latin typeface="Skranji"/>
              <a:sym typeface="Skranji"/>
            </a:endParaRPr>
          </a:p>
        </p:txBody>
      </p:sp>
      <p:sp>
        <p:nvSpPr>
          <p:cNvPr id="37" name="Google Shape;2612;p48">
            <a:extLst>
              <a:ext uri="{FF2B5EF4-FFF2-40B4-BE49-F238E27FC236}">
                <a16:creationId xmlns:a16="http://schemas.microsoft.com/office/drawing/2014/main" id="{72338731-45A7-B9F3-EEF3-2F6753BEF4BD}"/>
              </a:ext>
            </a:extLst>
          </p:cNvPr>
          <p:cNvSpPr/>
          <p:nvPr/>
        </p:nvSpPr>
        <p:spPr>
          <a:xfrm>
            <a:off x="879535" y="3047864"/>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2600">
              <a:solidFill>
                <a:schemeClr val="lt1"/>
              </a:solidFill>
              <a:latin typeface="Skranji"/>
              <a:sym typeface="Skranji"/>
            </a:endParaRPr>
          </a:p>
        </p:txBody>
      </p:sp>
      <p:sp>
        <p:nvSpPr>
          <p:cNvPr id="38" name="Google Shape;2380;p40">
            <a:extLst>
              <a:ext uri="{FF2B5EF4-FFF2-40B4-BE49-F238E27FC236}">
                <a16:creationId xmlns:a16="http://schemas.microsoft.com/office/drawing/2014/main" id="{5B0A8EF1-A90A-51A3-3A38-C134EA5DB041}"/>
              </a:ext>
            </a:extLst>
          </p:cNvPr>
          <p:cNvSpPr txBox="1">
            <a:spLocks/>
          </p:cNvSpPr>
          <p:nvPr/>
        </p:nvSpPr>
        <p:spPr>
          <a:xfrm>
            <a:off x="1762067" y="1945989"/>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t>Technical Expertise</a:t>
            </a:r>
          </a:p>
        </p:txBody>
      </p:sp>
      <p:sp>
        <p:nvSpPr>
          <p:cNvPr id="39" name="Google Shape;2380;p40">
            <a:extLst>
              <a:ext uri="{FF2B5EF4-FFF2-40B4-BE49-F238E27FC236}">
                <a16:creationId xmlns:a16="http://schemas.microsoft.com/office/drawing/2014/main" id="{E1474C8F-A70D-E415-73AD-69F7A5EBC4AB}"/>
              </a:ext>
            </a:extLst>
          </p:cNvPr>
          <p:cNvSpPr txBox="1">
            <a:spLocks/>
          </p:cNvSpPr>
          <p:nvPr/>
        </p:nvSpPr>
        <p:spPr>
          <a:xfrm>
            <a:off x="1762067" y="3172134"/>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t>Training </a:t>
            </a:r>
          </a:p>
          <a:p>
            <a:pPr algn="l"/>
            <a:r>
              <a:rPr lang="en-US" sz="1800" b="1" dirty="0"/>
              <a:t>&amp; Knowledge Sharing</a:t>
            </a:r>
          </a:p>
        </p:txBody>
      </p:sp>
      <p:sp>
        <p:nvSpPr>
          <p:cNvPr id="40" name="Google Shape;2612;p48">
            <a:extLst>
              <a:ext uri="{FF2B5EF4-FFF2-40B4-BE49-F238E27FC236}">
                <a16:creationId xmlns:a16="http://schemas.microsoft.com/office/drawing/2014/main" id="{9CB3D03D-687B-11C1-D649-DD1D6FDE3D14}"/>
              </a:ext>
            </a:extLst>
          </p:cNvPr>
          <p:cNvSpPr/>
          <p:nvPr/>
        </p:nvSpPr>
        <p:spPr>
          <a:xfrm>
            <a:off x="4821382" y="1797005"/>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2600">
              <a:solidFill>
                <a:schemeClr val="lt1"/>
              </a:solidFill>
              <a:latin typeface="Skranji"/>
              <a:sym typeface="Skranji"/>
            </a:endParaRPr>
          </a:p>
        </p:txBody>
      </p:sp>
      <p:sp>
        <p:nvSpPr>
          <p:cNvPr id="41" name="Google Shape;2612;p48">
            <a:extLst>
              <a:ext uri="{FF2B5EF4-FFF2-40B4-BE49-F238E27FC236}">
                <a16:creationId xmlns:a16="http://schemas.microsoft.com/office/drawing/2014/main" id="{DC18707A-EBD0-B350-C2F7-56AB2E93101C}"/>
              </a:ext>
            </a:extLst>
          </p:cNvPr>
          <p:cNvSpPr/>
          <p:nvPr/>
        </p:nvSpPr>
        <p:spPr>
          <a:xfrm>
            <a:off x="4822974" y="3048440"/>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endParaRPr sz="2600">
              <a:solidFill>
                <a:schemeClr val="lt1"/>
              </a:solidFill>
              <a:latin typeface="Skranji"/>
              <a:sym typeface="Skranji"/>
            </a:endParaRPr>
          </a:p>
        </p:txBody>
      </p:sp>
      <p:sp>
        <p:nvSpPr>
          <p:cNvPr id="42" name="Google Shape;2380;p40">
            <a:extLst>
              <a:ext uri="{FF2B5EF4-FFF2-40B4-BE49-F238E27FC236}">
                <a16:creationId xmlns:a16="http://schemas.microsoft.com/office/drawing/2014/main" id="{F93BCC74-5DFD-6D45-1A70-9C2E2095D152}"/>
              </a:ext>
            </a:extLst>
          </p:cNvPr>
          <p:cNvSpPr txBox="1">
            <a:spLocks/>
          </p:cNvSpPr>
          <p:nvPr/>
        </p:nvSpPr>
        <p:spPr>
          <a:xfrm>
            <a:off x="5705506" y="1946565"/>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t>Solution Capabilities</a:t>
            </a:r>
          </a:p>
        </p:txBody>
      </p:sp>
      <p:sp>
        <p:nvSpPr>
          <p:cNvPr id="43" name="Google Shape;2380;p40">
            <a:extLst>
              <a:ext uri="{FF2B5EF4-FFF2-40B4-BE49-F238E27FC236}">
                <a16:creationId xmlns:a16="http://schemas.microsoft.com/office/drawing/2014/main" id="{0656721F-2B67-7D45-1DF5-AAEEC31602E6}"/>
              </a:ext>
            </a:extLst>
          </p:cNvPr>
          <p:cNvSpPr txBox="1">
            <a:spLocks/>
          </p:cNvSpPr>
          <p:nvPr/>
        </p:nvSpPr>
        <p:spPr>
          <a:xfrm>
            <a:off x="5705506" y="3172710"/>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t>Continuous Partnership</a:t>
            </a:r>
          </a:p>
        </p:txBody>
      </p:sp>
      <p:grpSp>
        <p:nvGrpSpPr>
          <p:cNvPr id="44" name="Google Shape;12302;p69">
            <a:extLst>
              <a:ext uri="{FF2B5EF4-FFF2-40B4-BE49-F238E27FC236}">
                <a16:creationId xmlns:a16="http://schemas.microsoft.com/office/drawing/2014/main" id="{9D555E95-9C1F-0991-4791-94426E7A9EC9}"/>
              </a:ext>
            </a:extLst>
          </p:cNvPr>
          <p:cNvGrpSpPr>
            <a:grpSpLocks noChangeAspect="1"/>
          </p:cNvGrpSpPr>
          <p:nvPr/>
        </p:nvGrpSpPr>
        <p:grpSpPr>
          <a:xfrm>
            <a:off x="1071902" y="2007939"/>
            <a:ext cx="454781" cy="457200"/>
            <a:chOff x="3095745" y="3805393"/>
            <a:chExt cx="352840" cy="354717"/>
          </a:xfrm>
          <a:solidFill>
            <a:schemeClr val="bg1"/>
          </a:solidFill>
        </p:grpSpPr>
        <p:sp>
          <p:nvSpPr>
            <p:cNvPr id="45" name="Google Shape;12303;p69">
              <a:extLst>
                <a:ext uri="{FF2B5EF4-FFF2-40B4-BE49-F238E27FC236}">
                  <a16:creationId xmlns:a16="http://schemas.microsoft.com/office/drawing/2014/main" id="{1C7E276C-F6A3-38E2-7108-31D94DCEACEA}"/>
                </a:ext>
              </a:extLst>
            </p:cNvPr>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12304;p69">
              <a:extLst>
                <a:ext uri="{FF2B5EF4-FFF2-40B4-BE49-F238E27FC236}">
                  <a16:creationId xmlns:a16="http://schemas.microsoft.com/office/drawing/2014/main" id="{6F9D3053-44AC-840F-A72D-5B8AFFB36534}"/>
                </a:ext>
              </a:extLst>
            </p:cNvPr>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12305;p69">
              <a:extLst>
                <a:ext uri="{FF2B5EF4-FFF2-40B4-BE49-F238E27FC236}">
                  <a16:creationId xmlns:a16="http://schemas.microsoft.com/office/drawing/2014/main" id="{01503E00-0A1E-D5FF-F123-F492E850BAB0}"/>
                </a:ext>
              </a:extLst>
            </p:cNvPr>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12306;p69">
              <a:extLst>
                <a:ext uri="{FF2B5EF4-FFF2-40B4-BE49-F238E27FC236}">
                  <a16:creationId xmlns:a16="http://schemas.microsoft.com/office/drawing/2014/main" id="{251DC829-78DE-3CDA-3AA6-3DAF42DCD091}"/>
                </a:ext>
              </a:extLst>
            </p:cNvPr>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12307;p69">
              <a:extLst>
                <a:ext uri="{FF2B5EF4-FFF2-40B4-BE49-F238E27FC236}">
                  <a16:creationId xmlns:a16="http://schemas.microsoft.com/office/drawing/2014/main" id="{842C6015-6259-DDCE-815F-E84C10FCBF5D}"/>
                </a:ext>
              </a:extLst>
            </p:cNvPr>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12308;p69">
              <a:extLst>
                <a:ext uri="{FF2B5EF4-FFF2-40B4-BE49-F238E27FC236}">
                  <a16:creationId xmlns:a16="http://schemas.microsoft.com/office/drawing/2014/main" id="{DCC2F016-9CB8-47DA-E610-96270097934E}"/>
                </a:ext>
              </a:extLst>
            </p:cNvPr>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 name="Google Shape;12011;p69">
            <a:extLst>
              <a:ext uri="{FF2B5EF4-FFF2-40B4-BE49-F238E27FC236}">
                <a16:creationId xmlns:a16="http://schemas.microsoft.com/office/drawing/2014/main" id="{94BC4452-47CD-9EBD-9CB4-EB65F4CFEF5C}"/>
              </a:ext>
            </a:extLst>
          </p:cNvPr>
          <p:cNvGrpSpPr>
            <a:grpSpLocks noChangeAspect="1"/>
          </p:cNvGrpSpPr>
          <p:nvPr/>
        </p:nvGrpSpPr>
        <p:grpSpPr>
          <a:xfrm>
            <a:off x="5012766" y="2007940"/>
            <a:ext cx="459932" cy="457200"/>
            <a:chOff x="3541011" y="3367320"/>
            <a:chExt cx="348257" cy="346188"/>
          </a:xfrm>
          <a:solidFill>
            <a:schemeClr val="bg1"/>
          </a:solidFill>
        </p:grpSpPr>
        <p:sp>
          <p:nvSpPr>
            <p:cNvPr id="52" name="Google Shape;12012;p69">
              <a:extLst>
                <a:ext uri="{FF2B5EF4-FFF2-40B4-BE49-F238E27FC236}">
                  <a16:creationId xmlns:a16="http://schemas.microsoft.com/office/drawing/2014/main" id="{55DF1444-B87B-5DB0-44ED-7C0CD80D0FE7}"/>
                </a:ext>
              </a:extLst>
            </p:cNvPr>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12013;p69">
              <a:extLst>
                <a:ext uri="{FF2B5EF4-FFF2-40B4-BE49-F238E27FC236}">
                  <a16:creationId xmlns:a16="http://schemas.microsoft.com/office/drawing/2014/main" id="{B5186BC3-BD66-F4CB-44B5-B1E46F844259}"/>
                </a:ext>
              </a:extLst>
            </p:cNvPr>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12014;p69">
              <a:extLst>
                <a:ext uri="{FF2B5EF4-FFF2-40B4-BE49-F238E27FC236}">
                  <a16:creationId xmlns:a16="http://schemas.microsoft.com/office/drawing/2014/main" id="{0A8F570E-2A19-40BD-5CE4-660907D78CF6}"/>
                </a:ext>
              </a:extLst>
            </p:cNvPr>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12015;p69">
              <a:extLst>
                <a:ext uri="{FF2B5EF4-FFF2-40B4-BE49-F238E27FC236}">
                  <a16:creationId xmlns:a16="http://schemas.microsoft.com/office/drawing/2014/main" id="{EC00DCAD-6C06-FD03-07C2-790837796D7B}"/>
                </a:ext>
              </a:extLst>
            </p:cNvPr>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 name="Google Shape;11799;p69">
            <a:extLst>
              <a:ext uri="{FF2B5EF4-FFF2-40B4-BE49-F238E27FC236}">
                <a16:creationId xmlns:a16="http://schemas.microsoft.com/office/drawing/2014/main" id="{BE1F31E3-5CF1-38E3-D76C-9300540628E5}"/>
              </a:ext>
            </a:extLst>
          </p:cNvPr>
          <p:cNvGrpSpPr>
            <a:grpSpLocks noChangeAspect="1"/>
          </p:cNvGrpSpPr>
          <p:nvPr/>
        </p:nvGrpSpPr>
        <p:grpSpPr>
          <a:xfrm>
            <a:off x="1044362" y="3234084"/>
            <a:ext cx="490744" cy="457200"/>
            <a:chOff x="2185128" y="2427549"/>
            <a:chExt cx="382758" cy="356595"/>
          </a:xfrm>
          <a:solidFill>
            <a:schemeClr val="bg1"/>
          </a:solidFill>
        </p:grpSpPr>
        <p:sp>
          <p:nvSpPr>
            <p:cNvPr id="57" name="Google Shape;11800;p69">
              <a:extLst>
                <a:ext uri="{FF2B5EF4-FFF2-40B4-BE49-F238E27FC236}">
                  <a16:creationId xmlns:a16="http://schemas.microsoft.com/office/drawing/2014/main" id="{6CBCB574-6D4F-0C85-CB21-1A22881B929F}"/>
                </a:ext>
              </a:extLst>
            </p:cNvPr>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11801;p69">
              <a:extLst>
                <a:ext uri="{FF2B5EF4-FFF2-40B4-BE49-F238E27FC236}">
                  <a16:creationId xmlns:a16="http://schemas.microsoft.com/office/drawing/2014/main" id="{A7D2262F-D61F-5D75-5496-68C6E28B52CF}"/>
                </a:ext>
              </a:extLst>
            </p:cNvPr>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11802;p69">
              <a:extLst>
                <a:ext uri="{FF2B5EF4-FFF2-40B4-BE49-F238E27FC236}">
                  <a16:creationId xmlns:a16="http://schemas.microsoft.com/office/drawing/2014/main" id="{D50C4486-0032-D90E-6445-E5B8C7E2CCE8}"/>
                </a:ext>
              </a:extLst>
            </p:cNvPr>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11803;p69">
              <a:extLst>
                <a:ext uri="{FF2B5EF4-FFF2-40B4-BE49-F238E27FC236}">
                  <a16:creationId xmlns:a16="http://schemas.microsoft.com/office/drawing/2014/main" id="{55B7190D-4588-A764-F840-7CDD47ECEFE1}"/>
                </a:ext>
              </a:extLst>
            </p:cNvPr>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 name="Google Shape;11633;p69">
            <a:extLst>
              <a:ext uri="{FF2B5EF4-FFF2-40B4-BE49-F238E27FC236}">
                <a16:creationId xmlns:a16="http://schemas.microsoft.com/office/drawing/2014/main" id="{F98CF8A7-A70C-A08B-1F21-B2B4437C75B1}"/>
              </a:ext>
            </a:extLst>
          </p:cNvPr>
          <p:cNvGrpSpPr>
            <a:grpSpLocks noChangeAspect="1"/>
          </p:cNvGrpSpPr>
          <p:nvPr/>
        </p:nvGrpSpPr>
        <p:grpSpPr>
          <a:xfrm>
            <a:off x="5012766" y="3240614"/>
            <a:ext cx="457200" cy="457200"/>
            <a:chOff x="7121669" y="1533610"/>
            <a:chExt cx="321362" cy="321362"/>
          </a:xfrm>
          <a:solidFill>
            <a:schemeClr val="bg1"/>
          </a:solidFill>
        </p:grpSpPr>
        <p:sp>
          <p:nvSpPr>
            <p:cNvPr id="62" name="Google Shape;11634;p69">
              <a:extLst>
                <a:ext uri="{FF2B5EF4-FFF2-40B4-BE49-F238E27FC236}">
                  <a16:creationId xmlns:a16="http://schemas.microsoft.com/office/drawing/2014/main" id="{C35930F2-8839-FA6C-7088-788726ADF256}"/>
                </a:ext>
              </a:extLst>
            </p:cNvPr>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11635;p69">
              <a:extLst>
                <a:ext uri="{FF2B5EF4-FFF2-40B4-BE49-F238E27FC236}">
                  <a16:creationId xmlns:a16="http://schemas.microsoft.com/office/drawing/2014/main" id="{62BE11EF-A42A-8EF6-CF5F-DFF15D84FD3D}"/>
                </a:ext>
              </a:extLst>
            </p:cNvPr>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11636;p69">
              <a:extLst>
                <a:ext uri="{FF2B5EF4-FFF2-40B4-BE49-F238E27FC236}">
                  <a16:creationId xmlns:a16="http://schemas.microsoft.com/office/drawing/2014/main" id="{4E34CF62-E1EC-3C37-31FE-B8864FDA0168}"/>
                </a:ext>
              </a:extLst>
            </p:cNvPr>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11637;p69">
              <a:extLst>
                <a:ext uri="{FF2B5EF4-FFF2-40B4-BE49-F238E27FC236}">
                  <a16:creationId xmlns:a16="http://schemas.microsoft.com/office/drawing/2014/main" id="{EC2F88FB-B1F1-46EE-1039-95E57765420B}"/>
                </a:ext>
              </a:extLst>
            </p:cNvPr>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364557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28">
          <a:extLst>
            <a:ext uri="{FF2B5EF4-FFF2-40B4-BE49-F238E27FC236}">
              <a16:creationId xmlns:a16="http://schemas.microsoft.com/office/drawing/2014/main" id="{F0FD069F-AB3D-23B2-8B19-46D92ACA4041}"/>
            </a:ext>
          </a:extLst>
        </p:cNvPr>
        <p:cNvGrpSpPr/>
        <p:nvPr/>
      </p:nvGrpSpPr>
      <p:grpSpPr>
        <a:xfrm>
          <a:off x="0" y="0"/>
          <a:ext cx="0" cy="0"/>
          <a:chOff x="0" y="0"/>
          <a:chExt cx="0" cy="0"/>
        </a:xfrm>
      </p:grpSpPr>
      <p:sp>
        <p:nvSpPr>
          <p:cNvPr id="2329" name="Google Shape;2329;p36">
            <a:extLst>
              <a:ext uri="{FF2B5EF4-FFF2-40B4-BE49-F238E27FC236}">
                <a16:creationId xmlns:a16="http://schemas.microsoft.com/office/drawing/2014/main" id="{54486541-94F8-E82D-AFE0-F92D2A078D48}"/>
              </a:ext>
            </a:extLst>
          </p:cNvPr>
          <p:cNvSpPr txBox="1">
            <a:spLocks noGrp="1"/>
          </p:cNvSpPr>
          <p:nvPr>
            <p:ph type="title"/>
          </p:nvPr>
        </p:nvSpPr>
        <p:spPr>
          <a:xfrm>
            <a:off x="246174" y="192103"/>
            <a:ext cx="7704000" cy="406413"/>
          </a:xfrm>
          <a:prstGeom prst="rect">
            <a:avLst/>
          </a:prstGeom>
        </p:spPr>
        <p:txBody>
          <a:bodyPr spcFirstLastPara="1" wrap="square" lIns="91425" tIns="91425" rIns="91425" bIns="91425" anchor="ctr" anchorCtr="0">
            <a:noAutofit/>
          </a:bodyPr>
          <a:lstStyle/>
          <a:p>
            <a:pPr lvl="0" algn="l"/>
            <a:r>
              <a:rPr lang="en-US" sz="2000" b="1" dirty="0">
                <a:solidFill>
                  <a:schemeClr val="bg2">
                    <a:lumMod val="50000"/>
                  </a:schemeClr>
                </a:solidFill>
              </a:rPr>
              <a:t>1. Aura </a:t>
            </a:r>
            <a:r>
              <a:rPr lang="en-US" sz="2000" b="1" dirty="0" err="1">
                <a:solidFill>
                  <a:schemeClr val="bg2">
                    <a:lumMod val="50000"/>
                  </a:schemeClr>
                </a:solidFill>
              </a:rPr>
              <a:t>Orientalis</a:t>
            </a:r>
            <a:r>
              <a:rPr lang="en-US" sz="2000" b="1" dirty="0">
                <a:solidFill>
                  <a:schemeClr val="bg2">
                    <a:lumMod val="50000"/>
                  </a:schemeClr>
                </a:solidFill>
              </a:rPr>
              <a:t> Introduction </a:t>
            </a:r>
            <a:br>
              <a:rPr lang="en-US" sz="2000" b="1" dirty="0">
                <a:solidFill>
                  <a:schemeClr val="bg2">
                    <a:lumMod val="50000"/>
                  </a:schemeClr>
                </a:solidFill>
              </a:rPr>
            </a:br>
            <a:r>
              <a:rPr lang="en-US" sz="2000" b="1" dirty="0">
                <a:solidFill>
                  <a:schemeClr val="bg2">
                    <a:lumMod val="50000"/>
                  </a:schemeClr>
                </a:solidFill>
              </a:rPr>
              <a:t>_Key Differentiators Aura </a:t>
            </a:r>
            <a:r>
              <a:rPr lang="en-US" sz="2000" b="1" dirty="0" err="1">
                <a:solidFill>
                  <a:schemeClr val="bg2">
                    <a:lumMod val="50000"/>
                  </a:schemeClr>
                </a:solidFill>
              </a:rPr>
              <a:t>Orientalis</a:t>
            </a:r>
            <a:r>
              <a:rPr lang="en-US" sz="2000" b="1" dirty="0">
                <a:solidFill>
                  <a:schemeClr val="bg2">
                    <a:lumMod val="50000"/>
                  </a:schemeClr>
                </a:solidFill>
              </a:rPr>
              <a:t> Can Deliver</a:t>
            </a:r>
            <a:endParaRPr sz="2000" b="1" dirty="0">
              <a:solidFill>
                <a:schemeClr val="bg2">
                  <a:lumMod val="50000"/>
                </a:schemeClr>
              </a:solidFill>
            </a:endParaRPr>
          </a:p>
        </p:txBody>
      </p:sp>
      <p:pic>
        <p:nvPicPr>
          <p:cNvPr id="6" name="Picture 5" descr="A logo with blue text&#10;&#10;AI-generated content may be incorrect.">
            <a:extLst>
              <a:ext uri="{FF2B5EF4-FFF2-40B4-BE49-F238E27FC236}">
                <a16:creationId xmlns:a16="http://schemas.microsoft.com/office/drawing/2014/main" id="{9AEF2EA1-42D2-3752-E9FA-E6F508D1F9D0}"/>
              </a:ext>
            </a:extLst>
          </p:cNvPr>
          <p:cNvPicPr>
            <a:picLocks noChangeAspect="1"/>
          </p:cNvPicPr>
          <p:nvPr/>
        </p:nvPicPr>
        <p:blipFill>
          <a:blip r:embed="rId3"/>
          <a:srcRect t="76801" b="6838"/>
          <a:stretch>
            <a:fillRect/>
          </a:stretch>
        </p:blipFill>
        <p:spPr>
          <a:xfrm>
            <a:off x="7090531" y="4863969"/>
            <a:ext cx="1055959" cy="176400"/>
          </a:xfrm>
          <a:prstGeom prst="rect">
            <a:avLst/>
          </a:prstGeom>
        </p:spPr>
      </p:pic>
      <p:pic>
        <p:nvPicPr>
          <p:cNvPr id="7" name="Picture 2">
            <a:extLst>
              <a:ext uri="{FF2B5EF4-FFF2-40B4-BE49-F238E27FC236}">
                <a16:creationId xmlns:a16="http://schemas.microsoft.com/office/drawing/2014/main" id="{4D8A7FA5-DE43-426D-BACE-A4F3E3EA15A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sp>
        <p:nvSpPr>
          <p:cNvPr id="38" name="Google Shape;2380;p40">
            <a:extLst>
              <a:ext uri="{FF2B5EF4-FFF2-40B4-BE49-F238E27FC236}">
                <a16:creationId xmlns:a16="http://schemas.microsoft.com/office/drawing/2014/main" id="{2F37FD75-6F3B-E008-305E-678D478C1502}"/>
              </a:ext>
            </a:extLst>
          </p:cNvPr>
          <p:cNvSpPr txBox="1">
            <a:spLocks/>
          </p:cNvSpPr>
          <p:nvPr/>
        </p:nvSpPr>
        <p:spPr>
          <a:xfrm>
            <a:off x="1191695" y="1045916"/>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solidFill>
                  <a:schemeClr val="tx1"/>
                </a:solidFill>
              </a:rPr>
              <a:t>Technical Expertise</a:t>
            </a:r>
          </a:p>
        </p:txBody>
      </p:sp>
      <p:sp>
        <p:nvSpPr>
          <p:cNvPr id="4" name="Rectangle 3">
            <a:extLst>
              <a:ext uri="{FF2B5EF4-FFF2-40B4-BE49-F238E27FC236}">
                <a16:creationId xmlns:a16="http://schemas.microsoft.com/office/drawing/2014/main" id="{22C65E21-21E7-CFDF-6E6D-E1DC0870D0FA}"/>
              </a:ext>
            </a:extLst>
          </p:cNvPr>
          <p:cNvSpPr/>
          <p:nvPr/>
        </p:nvSpPr>
        <p:spPr>
          <a:xfrm>
            <a:off x="307571"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1. Applications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&amp; Systems</a:t>
            </a:r>
            <a:endPar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19" name="Rectangle 18">
            <a:extLst>
              <a:ext uri="{FF2B5EF4-FFF2-40B4-BE49-F238E27FC236}">
                <a16:creationId xmlns:a16="http://schemas.microsoft.com/office/drawing/2014/main" id="{A8417F3F-9CFD-4926-82A7-019CFB0B5B05}"/>
              </a:ext>
            </a:extLst>
          </p:cNvPr>
          <p:cNvSpPr/>
          <p:nvPr/>
        </p:nvSpPr>
        <p:spPr>
          <a:xfrm>
            <a:off x="2469180"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2. Cloud </a:t>
            </a:r>
          </a:p>
          <a:p>
            <a:pPr algn="ct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Platforms</a:t>
            </a:r>
            <a:endPar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0" name="Rectangle 19">
            <a:extLst>
              <a:ext uri="{FF2B5EF4-FFF2-40B4-BE49-F238E27FC236}">
                <a16:creationId xmlns:a16="http://schemas.microsoft.com/office/drawing/2014/main" id="{29DBAED1-168D-B3A8-FF0C-E2E05CA2CBE2}"/>
              </a:ext>
            </a:extLst>
          </p:cNvPr>
          <p:cNvSpPr/>
          <p:nvPr/>
        </p:nvSpPr>
        <p:spPr>
          <a:xfrm>
            <a:off x="4630789"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3</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 Databases</a:t>
            </a:r>
            <a:endPar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1" name="Rectangle 20">
            <a:extLst>
              <a:ext uri="{FF2B5EF4-FFF2-40B4-BE49-F238E27FC236}">
                <a16:creationId xmlns:a16="http://schemas.microsoft.com/office/drawing/2014/main" id="{3814B315-0192-4B8A-952C-69337ADD2D6E}"/>
              </a:ext>
            </a:extLst>
          </p:cNvPr>
          <p:cNvSpPr/>
          <p:nvPr/>
        </p:nvSpPr>
        <p:spPr>
          <a:xfrm>
            <a:off x="6792397"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4.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Flexible Solutions</a:t>
            </a:r>
            <a:endParaRPr lang="en-VN" sz="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2" name="Chevron 21">
            <a:extLst>
              <a:ext uri="{FF2B5EF4-FFF2-40B4-BE49-F238E27FC236}">
                <a16:creationId xmlns:a16="http://schemas.microsoft.com/office/drawing/2014/main" id="{F5E3E2F2-0BBF-F643-436F-19C6FDADA0A0}"/>
              </a:ext>
            </a:extLst>
          </p:cNvPr>
          <p:cNvSpPr/>
          <p:nvPr/>
        </p:nvSpPr>
        <p:spPr>
          <a:xfrm>
            <a:off x="306570" y="4472249"/>
            <a:ext cx="293810" cy="440181"/>
          </a:xfrm>
          <a:prstGeom prst="chevron">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
        <p:nvSpPr>
          <p:cNvPr id="23" name="Google Shape;2380;p40">
            <a:extLst>
              <a:ext uri="{FF2B5EF4-FFF2-40B4-BE49-F238E27FC236}">
                <a16:creationId xmlns:a16="http://schemas.microsoft.com/office/drawing/2014/main" id="{C5AF81B5-9271-6F10-7344-7AA69F1459BF}"/>
              </a:ext>
            </a:extLst>
          </p:cNvPr>
          <p:cNvSpPr txBox="1">
            <a:spLocks/>
          </p:cNvSpPr>
          <p:nvPr/>
        </p:nvSpPr>
        <p:spPr>
          <a:xfrm>
            <a:off x="672330" y="4401789"/>
            <a:ext cx="8007056"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200" b="1" dirty="0">
                <a:solidFill>
                  <a:schemeClr val="bg2">
                    <a:lumMod val="50000"/>
                  </a:schemeClr>
                </a:solidFill>
              </a:rPr>
              <a:t>Aura </a:t>
            </a:r>
            <a:r>
              <a:rPr lang="en-US" sz="1200" b="1" dirty="0" err="1">
                <a:solidFill>
                  <a:schemeClr val="bg2">
                    <a:lumMod val="50000"/>
                  </a:schemeClr>
                </a:solidFill>
              </a:rPr>
              <a:t>Orientalis</a:t>
            </a:r>
            <a:r>
              <a:rPr lang="en-US" sz="1200" b="1" dirty="0">
                <a:solidFill>
                  <a:schemeClr val="bg2">
                    <a:lumMod val="50000"/>
                  </a:schemeClr>
                </a:solidFill>
              </a:rPr>
              <a:t> provides a solid technology foundation </a:t>
            </a:r>
          </a:p>
          <a:p>
            <a:pPr algn="l"/>
            <a:r>
              <a:rPr lang="en-US" sz="1200" b="1" dirty="0">
                <a:solidFill>
                  <a:schemeClr val="bg2">
                    <a:lumMod val="50000"/>
                  </a:schemeClr>
                </a:solidFill>
              </a:rPr>
              <a:t>— the “backbone” for sustainable business growth.</a:t>
            </a:r>
          </a:p>
        </p:txBody>
      </p:sp>
      <p:pic>
        <p:nvPicPr>
          <p:cNvPr id="7170" name="Picture 2" descr="iOS Logo PNG Transparent &amp; SVG Vector - Freebie Supply">
            <a:extLst>
              <a:ext uri="{FF2B5EF4-FFF2-40B4-BE49-F238E27FC236}">
                <a16:creationId xmlns:a16="http://schemas.microsoft.com/office/drawing/2014/main" id="{3F1DD193-69DD-8F5B-B945-A4C2A9D2BB5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03592" y="3756636"/>
            <a:ext cx="468535" cy="252000"/>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Android Logo PNG Transparent &amp; SVG Vector - Freebie Supply">
            <a:extLst>
              <a:ext uri="{FF2B5EF4-FFF2-40B4-BE49-F238E27FC236}">
                <a16:creationId xmlns:a16="http://schemas.microsoft.com/office/drawing/2014/main" id="{C78A0B53-6EAC-329E-9C4B-F71BD03247F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86885" y="3756636"/>
            <a:ext cx="225012" cy="252000"/>
          </a:xfrm>
          <a:prstGeom prst="rect">
            <a:avLst/>
          </a:prstGeom>
          <a:noFill/>
          <a:extLst>
            <a:ext uri="{909E8E84-426E-40DD-AFC4-6F175D3DCCD1}">
              <a14:hiddenFill xmlns:a14="http://schemas.microsoft.com/office/drawing/2010/main">
                <a:solidFill>
                  <a:srgbClr val="FFFFFF"/>
                </a:solidFill>
              </a14:hiddenFill>
            </a:ext>
          </a:extLst>
        </p:spPr>
      </p:pic>
      <p:pic>
        <p:nvPicPr>
          <p:cNvPr id="7174" name="Picture 6">
            <a:extLst>
              <a:ext uri="{FF2B5EF4-FFF2-40B4-BE49-F238E27FC236}">
                <a16:creationId xmlns:a16="http://schemas.microsoft.com/office/drawing/2014/main" id="{1F53F497-A25C-4944-EE31-0B5EA7EFCA0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226656" y="3756636"/>
            <a:ext cx="882920" cy="252000"/>
          </a:xfrm>
          <a:prstGeom prst="rect">
            <a:avLst/>
          </a:prstGeom>
          <a:noFill/>
          <a:extLst>
            <a:ext uri="{909E8E84-426E-40DD-AFC4-6F175D3DCCD1}">
              <a14:hiddenFill xmlns:a14="http://schemas.microsoft.com/office/drawing/2010/main">
                <a:solidFill>
                  <a:srgbClr val="FFFFFF"/>
                </a:solidFill>
              </a14:hiddenFill>
            </a:ext>
          </a:extLst>
        </p:spPr>
      </p:pic>
      <p:pic>
        <p:nvPicPr>
          <p:cNvPr id="7176" name="Picture 8">
            <a:extLst>
              <a:ext uri="{FF2B5EF4-FFF2-40B4-BE49-F238E27FC236}">
                <a16:creationId xmlns:a16="http://schemas.microsoft.com/office/drawing/2014/main" id="{A8A707B5-1510-3A3C-C74C-153F0AACAE7E}"/>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469180" y="3756636"/>
            <a:ext cx="420311" cy="252000"/>
          </a:xfrm>
          <a:prstGeom prst="rect">
            <a:avLst/>
          </a:prstGeom>
          <a:noFill/>
          <a:extLst>
            <a:ext uri="{909E8E84-426E-40DD-AFC4-6F175D3DCCD1}">
              <a14:hiddenFill xmlns:a14="http://schemas.microsoft.com/office/drawing/2010/main">
                <a:solidFill>
                  <a:srgbClr val="FFFFFF"/>
                </a:solidFill>
              </a14:hiddenFill>
            </a:ext>
          </a:extLst>
        </p:spPr>
      </p:pic>
      <p:pic>
        <p:nvPicPr>
          <p:cNvPr id="7178" name="Picture 10">
            <a:extLst>
              <a:ext uri="{FF2B5EF4-FFF2-40B4-BE49-F238E27FC236}">
                <a16:creationId xmlns:a16="http://schemas.microsoft.com/office/drawing/2014/main" id="{45B0ED1D-17FB-7B57-AF61-C9621AF86BDF}"/>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977043" y="3756636"/>
            <a:ext cx="871261" cy="252000"/>
          </a:xfrm>
          <a:prstGeom prst="rect">
            <a:avLst/>
          </a:prstGeom>
          <a:noFill/>
          <a:extLst>
            <a:ext uri="{909E8E84-426E-40DD-AFC4-6F175D3DCCD1}">
              <a14:hiddenFill xmlns:a14="http://schemas.microsoft.com/office/drawing/2010/main">
                <a:solidFill>
                  <a:srgbClr val="FFFFFF"/>
                </a:solidFill>
              </a14:hiddenFill>
            </a:ext>
          </a:extLst>
        </p:spPr>
      </p:pic>
      <p:pic>
        <p:nvPicPr>
          <p:cNvPr id="7180" name="Picture 12">
            <a:extLst>
              <a:ext uri="{FF2B5EF4-FFF2-40B4-BE49-F238E27FC236}">
                <a16:creationId xmlns:a16="http://schemas.microsoft.com/office/drawing/2014/main" id="{9B1D3899-18CC-61C7-7D2A-CA139E9BE852}"/>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3935856" y="3756636"/>
            <a:ext cx="252000" cy="252000"/>
          </a:xfrm>
          <a:prstGeom prst="rect">
            <a:avLst/>
          </a:prstGeom>
          <a:noFill/>
          <a:extLst>
            <a:ext uri="{909E8E84-426E-40DD-AFC4-6F175D3DCCD1}">
              <a14:hiddenFill xmlns:a14="http://schemas.microsoft.com/office/drawing/2010/main">
                <a:solidFill>
                  <a:srgbClr val="FFFFFF"/>
                </a:solidFill>
              </a14:hiddenFill>
            </a:ext>
          </a:extLst>
        </p:spPr>
      </p:pic>
      <p:pic>
        <p:nvPicPr>
          <p:cNvPr id="7182" name="Picture 14">
            <a:extLst>
              <a:ext uri="{FF2B5EF4-FFF2-40B4-BE49-F238E27FC236}">
                <a16:creationId xmlns:a16="http://schemas.microsoft.com/office/drawing/2014/main" id="{2A136754-F2F4-AD00-7AED-D5F737AC0EB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4630789" y="3756636"/>
            <a:ext cx="487782" cy="252000"/>
          </a:xfrm>
          <a:prstGeom prst="rect">
            <a:avLst/>
          </a:prstGeom>
          <a:noFill/>
          <a:extLst>
            <a:ext uri="{909E8E84-426E-40DD-AFC4-6F175D3DCCD1}">
              <a14:hiddenFill xmlns:a14="http://schemas.microsoft.com/office/drawing/2010/main">
                <a:solidFill>
                  <a:srgbClr val="FFFFFF"/>
                </a:solidFill>
              </a14:hiddenFill>
            </a:ext>
          </a:extLst>
        </p:spPr>
      </p:pic>
      <p:pic>
        <p:nvPicPr>
          <p:cNvPr id="7184" name="Picture 16">
            <a:extLst>
              <a:ext uri="{FF2B5EF4-FFF2-40B4-BE49-F238E27FC236}">
                <a16:creationId xmlns:a16="http://schemas.microsoft.com/office/drawing/2014/main" id="{7791636C-7F0C-BA84-5D66-5030944BB1CA}"/>
              </a:ext>
            </a:extLst>
          </p:cNvPr>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5228561" y="3756636"/>
            <a:ext cx="244300" cy="252000"/>
          </a:xfrm>
          <a:prstGeom prst="rect">
            <a:avLst/>
          </a:prstGeom>
          <a:noFill/>
          <a:extLst>
            <a:ext uri="{909E8E84-426E-40DD-AFC4-6F175D3DCCD1}">
              <a14:hiddenFill xmlns:a14="http://schemas.microsoft.com/office/drawing/2010/main">
                <a:solidFill>
                  <a:srgbClr val="FFFFFF"/>
                </a:solidFill>
              </a14:hiddenFill>
            </a:ext>
          </a:extLst>
        </p:spPr>
      </p:pic>
      <p:pic>
        <p:nvPicPr>
          <p:cNvPr id="7186" name="Picture 18">
            <a:extLst>
              <a:ext uri="{FF2B5EF4-FFF2-40B4-BE49-F238E27FC236}">
                <a16:creationId xmlns:a16="http://schemas.microsoft.com/office/drawing/2014/main" id="{59DC58C5-B421-EF13-B1DD-F053F405C526}"/>
              </a:ext>
            </a:extLst>
          </p:cNvPr>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5614663" y="3823918"/>
            <a:ext cx="903115" cy="117436"/>
          </a:xfrm>
          <a:prstGeom prst="rect">
            <a:avLst/>
          </a:prstGeom>
          <a:noFill/>
          <a:extLst>
            <a:ext uri="{909E8E84-426E-40DD-AFC4-6F175D3DCCD1}">
              <a14:hiddenFill xmlns:a14="http://schemas.microsoft.com/office/drawing/2010/main">
                <a:solidFill>
                  <a:srgbClr val="FFFFFF"/>
                </a:solidFill>
              </a14:hiddenFill>
            </a:ext>
          </a:extLst>
        </p:spPr>
      </p:pic>
      <p:sp>
        <p:nvSpPr>
          <p:cNvPr id="2" name="Google Shape;2612;p48">
            <a:extLst>
              <a:ext uri="{FF2B5EF4-FFF2-40B4-BE49-F238E27FC236}">
                <a16:creationId xmlns:a16="http://schemas.microsoft.com/office/drawing/2014/main" id="{DAE9180F-13C1-AB01-B4E8-DA94D9018FF7}"/>
              </a:ext>
            </a:extLst>
          </p:cNvPr>
          <p:cNvSpPr/>
          <p:nvPr/>
        </p:nvSpPr>
        <p:spPr>
          <a:xfrm>
            <a:off x="307571" y="1045916"/>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600">
              <a:solidFill>
                <a:schemeClr val="lt1"/>
              </a:solidFill>
              <a:latin typeface="Skranji"/>
              <a:ea typeface="Skranji"/>
              <a:cs typeface="Skranji"/>
              <a:sym typeface="Skranji"/>
            </a:endParaRPr>
          </a:p>
        </p:txBody>
      </p:sp>
      <p:grpSp>
        <p:nvGrpSpPr>
          <p:cNvPr id="3" name="Google Shape;12302;p69">
            <a:extLst>
              <a:ext uri="{FF2B5EF4-FFF2-40B4-BE49-F238E27FC236}">
                <a16:creationId xmlns:a16="http://schemas.microsoft.com/office/drawing/2014/main" id="{9D9EE459-E2D2-116D-6538-888F12836854}"/>
              </a:ext>
            </a:extLst>
          </p:cNvPr>
          <p:cNvGrpSpPr>
            <a:grpSpLocks noChangeAspect="1"/>
          </p:cNvGrpSpPr>
          <p:nvPr/>
        </p:nvGrpSpPr>
        <p:grpSpPr>
          <a:xfrm>
            <a:off x="501530" y="1243463"/>
            <a:ext cx="454781" cy="457200"/>
            <a:chOff x="3095745" y="3805393"/>
            <a:chExt cx="352840" cy="354717"/>
          </a:xfrm>
          <a:solidFill>
            <a:schemeClr val="bg1"/>
          </a:solidFill>
        </p:grpSpPr>
        <p:sp>
          <p:nvSpPr>
            <p:cNvPr id="5" name="Google Shape;12303;p69">
              <a:extLst>
                <a:ext uri="{FF2B5EF4-FFF2-40B4-BE49-F238E27FC236}">
                  <a16:creationId xmlns:a16="http://schemas.microsoft.com/office/drawing/2014/main" id="{513BD8FC-EA86-905A-3785-75823F689BDE}"/>
                </a:ext>
              </a:extLst>
            </p:cNvPr>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2304;p69">
              <a:extLst>
                <a:ext uri="{FF2B5EF4-FFF2-40B4-BE49-F238E27FC236}">
                  <a16:creationId xmlns:a16="http://schemas.microsoft.com/office/drawing/2014/main" id="{BCB4ACEF-E733-39A8-32D6-6AE215B936C5}"/>
                </a:ext>
              </a:extLst>
            </p:cNvPr>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2305;p69">
              <a:extLst>
                <a:ext uri="{FF2B5EF4-FFF2-40B4-BE49-F238E27FC236}">
                  <a16:creationId xmlns:a16="http://schemas.microsoft.com/office/drawing/2014/main" id="{4EEECB13-443B-F85A-3D81-488D9B39925B}"/>
                </a:ext>
              </a:extLst>
            </p:cNvPr>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306;p69">
              <a:extLst>
                <a:ext uri="{FF2B5EF4-FFF2-40B4-BE49-F238E27FC236}">
                  <a16:creationId xmlns:a16="http://schemas.microsoft.com/office/drawing/2014/main" id="{67670549-D5DD-04AF-A7A8-BECAB6E2BD0E}"/>
                </a:ext>
              </a:extLst>
            </p:cNvPr>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307;p69">
              <a:extLst>
                <a:ext uri="{FF2B5EF4-FFF2-40B4-BE49-F238E27FC236}">
                  <a16:creationId xmlns:a16="http://schemas.microsoft.com/office/drawing/2014/main" id="{3A461134-83BB-D57C-65C7-BA11868FEC86}"/>
                </a:ext>
              </a:extLst>
            </p:cNvPr>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12308;p69">
              <a:extLst>
                <a:ext uri="{FF2B5EF4-FFF2-40B4-BE49-F238E27FC236}">
                  <a16:creationId xmlns:a16="http://schemas.microsoft.com/office/drawing/2014/main" id="{5AA663DB-87BF-D9EF-6840-BB2A1E046ABA}"/>
                </a:ext>
              </a:extLst>
            </p:cNvPr>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67505694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28">
          <a:extLst>
            <a:ext uri="{FF2B5EF4-FFF2-40B4-BE49-F238E27FC236}">
              <a16:creationId xmlns:a16="http://schemas.microsoft.com/office/drawing/2014/main" id="{91E815E3-ACA8-A176-7D98-1D6D963A429A}"/>
            </a:ext>
          </a:extLst>
        </p:cNvPr>
        <p:cNvGrpSpPr/>
        <p:nvPr/>
      </p:nvGrpSpPr>
      <p:grpSpPr>
        <a:xfrm>
          <a:off x="0" y="0"/>
          <a:ext cx="0" cy="0"/>
          <a:chOff x="0" y="0"/>
          <a:chExt cx="0" cy="0"/>
        </a:xfrm>
      </p:grpSpPr>
      <p:sp>
        <p:nvSpPr>
          <p:cNvPr id="2329" name="Google Shape;2329;p36">
            <a:extLst>
              <a:ext uri="{FF2B5EF4-FFF2-40B4-BE49-F238E27FC236}">
                <a16:creationId xmlns:a16="http://schemas.microsoft.com/office/drawing/2014/main" id="{2D563EC3-3A14-E007-0854-090C0ADF324E}"/>
              </a:ext>
            </a:extLst>
          </p:cNvPr>
          <p:cNvSpPr txBox="1">
            <a:spLocks noGrp="1"/>
          </p:cNvSpPr>
          <p:nvPr>
            <p:ph type="title"/>
          </p:nvPr>
        </p:nvSpPr>
        <p:spPr>
          <a:xfrm>
            <a:off x="246174" y="192103"/>
            <a:ext cx="7704000" cy="406413"/>
          </a:xfrm>
          <a:prstGeom prst="rect">
            <a:avLst/>
          </a:prstGeom>
        </p:spPr>
        <p:txBody>
          <a:bodyPr spcFirstLastPara="1" wrap="square" lIns="91425" tIns="91425" rIns="91425" bIns="91425" anchor="ctr" anchorCtr="0">
            <a:noAutofit/>
          </a:bodyPr>
          <a:lstStyle/>
          <a:p>
            <a:pPr lvl="0" algn="l"/>
            <a:r>
              <a:rPr lang="en-US" sz="2000" b="1" dirty="0">
                <a:solidFill>
                  <a:schemeClr val="bg2">
                    <a:lumMod val="50000"/>
                  </a:schemeClr>
                </a:solidFill>
              </a:rPr>
              <a:t>1. Aura </a:t>
            </a:r>
            <a:r>
              <a:rPr lang="en-US" sz="2000" b="1" dirty="0" err="1">
                <a:solidFill>
                  <a:schemeClr val="bg2">
                    <a:lumMod val="50000"/>
                  </a:schemeClr>
                </a:solidFill>
              </a:rPr>
              <a:t>Orientalis</a:t>
            </a:r>
            <a:r>
              <a:rPr lang="en-US" sz="2000" b="1" dirty="0">
                <a:solidFill>
                  <a:schemeClr val="bg2">
                    <a:lumMod val="50000"/>
                  </a:schemeClr>
                </a:solidFill>
              </a:rPr>
              <a:t> Introduction </a:t>
            </a:r>
            <a:br>
              <a:rPr lang="en-US" sz="2000" b="1" dirty="0">
                <a:solidFill>
                  <a:schemeClr val="bg2">
                    <a:lumMod val="50000"/>
                  </a:schemeClr>
                </a:solidFill>
              </a:rPr>
            </a:br>
            <a:r>
              <a:rPr lang="en-US" sz="2000" b="1" dirty="0">
                <a:solidFill>
                  <a:schemeClr val="bg2">
                    <a:lumMod val="50000"/>
                  </a:schemeClr>
                </a:solidFill>
              </a:rPr>
              <a:t>_Key Differentiators Aura </a:t>
            </a:r>
            <a:r>
              <a:rPr lang="en-US" sz="2000" b="1" dirty="0" err="1">
                <a:solidFill>
                  <a:schemeClr val="bg2">
                    <a:lumMod val="50000"/>
                  </a:schemeClr>
                </a:solidFill>
              </a:rPr>
              <a:t>Orientalis</a:t>
            </a:r>
            <a:r>
              <a:rPr lang="en-US" sz="2000" b="1" dirty="0">
                <a:solidFill>
                  <a:schemeClr val="bg2">
                    <a:lumMod val="50000"/>
                  </a:schemeClr>
                </a:solidFill>
              </a:rPr>
              <a:t> Can Deliver</a:t>
            </a:r>
            <a:endParaRPr sz="2000" b="1" dirty="0">
              <a:solidFill>
                <a:schemeClr val="bg2">
                  <a:lumMod val="50000"/>
                </a:schemeClr>
              </a:solidFill>
            </a:endParaRPr>
          </a:p>
        </p:txBody>
      </p:sp>
      <p:pic>
        <p:nvPicPr>
          <p:cNvPr id="6" name="Picture 5" descr="A logo with blue text&#10;&#10;AI-generated content may be incorrect.">
            <a:extLst>
              <a:ext uri="{FF2B5EF4-FFF2-40B4-BE49-F238E27FC236}">
                <a16:creationId xmlns:a16="http://schemas.microsoft.com/office/drawing/2014/main" id="{61C5E895-0041-6935-6BC9-370D1BAB6ECE}"/>
              </a:ext>
            </a:extLst>
          </p:cNvPr>
          <p:cNvPicPr>
            <a:picLocks noChangeAspect="1"/>
          </p:cNvPicPr>
          <p:nvPr/>
        </p:nvPicPr>
        <p:blipFill>
          <a:blip r:embed="rId3"/>
          <a:srcRect t="76801" b="6838"/>
          <a:stretch>
            <a:fillRect/>
          </a:stretch>
        </p:blipFill>
        <p:spPr>
          <a:xfrm>
            <a:off x="7090531" y="4863969"/>
            <a:ext cx="1055959" cy="176400"/>
          </a:xfrm>
          <a:prstGeom prst="rect">
            <a:avLst/>
          </a:prstGeom>
        </p:spPr>
      </p:pic>
      <p:pic>
        <p:nvPicPr>
          <p:cNvPr id="7" name="Picture 2">
            <a:extLst>
              <a:ext uri="{FF2B5EF4-FFF2-40B4-BE49-F238E27FC236}">
                <a16:creationId xmlns:a16="http://schemas.microsoft.com/office/drawing/2014/main" id="{F41D09FF-A20D-B259-6920-34A243C1B88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sp>
        <p:nvSpPr>
          <p:cNvPr id="38" name="Google Shape;2380;p40">
            <a:extLst>
              <a:ext uri="{FF2B5EF4-FFF2-40B4-BE49-F238E27FC236}">
                <a16:creationId xmlns:a16="http://schemas.microsoft.com/office/drawing/2014/main" id="{5426C27F-2453-1420-EB5F-A1B73A087907}"/>
              </a:ext>
            </a:extLst>
          </p:cNvPr>
          <p:cNvSpPr txBox="1">
            <a:spLocks/>
          </p:cNvSpPr>
          <p:nvPr/>
        </p:nvSpPr>
        <p:spPr>
          <a:xfrm>
            <a:off x="1191695" y="1045916"/>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solidFill>
                  <a:schemeClr val="tx1"/>
                </a:solidFill>
              </a:rPr>
              <a:t>Solution Capabilities</a:t>
            </a:r>
          </a:p>
        </p:txBody>
      </p:sp>
      <p:sp>
        <p:nvSpPr>
          <p:cNvPr id="4" name="Rectangle 3">
            <a:extLst>
              <a:ext uri="{FF2B5EF4-FFF2-40B4-BE49-F238E27FC236}">
                <a16:creationId xmlns:a16="http://schemas.microsoft.com/office/drawing/2014/main" id="{21C6F940-36EC-7636-5097-14CBB31C1FA8}"/>
              </a:ext>
            </a:extLst>
          </p:cNvPr>
          <p:cNvSpPr/>
          <p:nvPr/>
        </p:nvSpPr>
        <p:spPr>
          <a:xfrm>
            <a:off x="307571" y="2265674"/>
            <a:ext cx="2169622" cy="2144228"/>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Experience of Technical Leaders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&amp; Team</a:t>
            </a:r>
            <a:endPar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19" name="Rectangle 18">
            <a:extLst>
              <a:ext uri="{FF2B5EF4-FFF2-40B4-BE49-F238E27FC236}">
                <a16:creationId xmlns:a16="http://schemas.microsoft.com/office/drawing/2014/main" id="{B9FF8162-F258-2ECD-29D8-FBD35CE900F7}"/>
              </a:ext>
            </a:extLst>
          </p:cNvPr>
          <p:cNvSpPr/>
          <p:nvPr/>
        </p:nvSpPr>
        <p:spPr>
          <a:xfrm>
            <a:off x="3408667" y="2265674"/>
            <a:ext cx="2169622" cy="2144228"/>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Operational Understanding</a:t>
            </a:r>
          </a:p>
          <a:p>
            <a:pPr algn="ctr"/>
            <a:r>
              <a:rPr lang="en-US" sz="1200">
                <a:solidFill>
                  <a:schemeClr val="bg1"/>
                </a:solidFill>
                <a:latin typeface="Roboto" panose="02000000000000000000" pitchFamily="2" charset="0"/>
                <a:ea typeface="Roboto" panose="02000000000000000000" pitchFamily="2" charset="0"/>
                <a:cs typeface="Roboto" panose="02000000000000000000" pitchFamily="2" charset="0"/>
              </a:rPr>
              <a:t>.</a:t>
            </a:r>
            <a:endParaRPr lang="en-VN" sz="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1" name="Rectangle 20">
            <a:extLst>
              <a:ext uri="{FF2B5EF4-FFF2-40B4-BE49-F238E27FC236}">
                <a16:creationId xmlns:a16="http://schemas.microsoft.com/office/drawing/2014/main" id="{3D964AD3-F26F-6FB9-C0E3-E0ED6A5CA886}"/>
              </a:ext>
            </a:extLst>
          </p:cNvPr>
          <p:cNvSpPr/>
          <p:nvPr/>
        </p:nvSpPr>
        <p:spPr>
          <a:xfrm>
            <a:off x="6509763" y="2265674"/>
            <a:ext cx="2169622" cy="2144228"/>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Tailored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Software Design</a:t>
            </a:r>
            <a:endPar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 name="Plus 1">
            <a:extLst>
              <a:ext uri="{FF2B5EF4-FFF2-40B4-BE49-F238E27FC236}">
                <a16:creationId xmlns:a16="http://schemas.microsoft.com/office/drawing/2014/main" id="{E765B915-87A4-B7BD-0762-ECB5410A6131}"/>
              </a:ext>
            </a:extLst>
          </p:cNvPr>
          <p:cNvSpPr/>
          <p:nvPr/>
        </p:nvSpPr>
        <p:spPr>
          <a:xfrm>
            <a:off x="2651985" y="3046843"/>
            <a:ext cx="581891" cy="581891"/>
          </a:xfrm>
          <a:prstGeom prst="mathPlus">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 name="Equal 2">
            <a:extLst>
              <a:ext uri="{FF2B5EF4-FFF2-40B4-BE49-F238E27FC236}">
                <a16:creationId xmlns:a16="http://schemas.microsoft.com/office/drawing/2014/main" id="{336B274F-A279-3314-715D-BED5A91AC479}"/>
              </a:ext>
            </a:extLst>
          </p:cNvPr>
          <p:cNvSpPr/>
          <p:nvPr/>
        </p:nvSpPr>
        <p:spPr>
          <a:xfrm>
            <a:off x="5753080" y="3080322"/>
            <a:ext cx="581891" cy="514933"/>
          </a:xfrm>
          <a:prstGeom prst="mathEqual">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
        <p:nvSpPr>
          <p:cNvPr id="5" name="Google Shape;2612;p48">
            <a:extLst>
              <a:ext uri="{FF2B5EF4-FFF2-40B4-BE49-F238E27FC236}">
                <a16:creationId xmlns:a16="http://schemas.microsoft.com/office/drawing/2014/main" id="{77633091-5D68-B581-0C1D-5CA7C2825D61}"/>
              </a:ext>
            </a:extLst>
          </p:cNvPr>
          <p:cNvSpPr/>
          <p:nvPr/>
        </p:nvSpPr>
        <p:spPr>
          <a:xfrm>
            <a:off x="307571" y="1045916"/>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600">
              <a:solidFill>
                <a:schemeClr val="lt1"/>
              </a:solidFill>
              <a:latin typeface="Skranji"/>
              <a:ea typeface="Skranji"/>
              <a:cs typeface="Skranji"/>
              <a:sym typeface="Skranji"/>
            </a:endParaRPr>
          </a:p>
        </p:txBody>
      </p:sp>
      <p:grpSp>
        <p:nvGrpSpPr>
          <p:cNvPr id="8" name="Google Shape;12011;p69">
            <a:extLst>
              <a:ext uri="{FF2B5EF4-FFF2-40B4-BE49-F238E27FC236}">
                <a16:creationId xmlns:a16="http://schemas.microsoft.com/office/drawing/2014/main" id="{99D5CD3E-9719-2F4E-03A1-707DE86B7D59}"/>
              </a:ext>
            </a:extLst>
          </p:cNvPr>
          <p:cNvGrpSpPr>
            <a:grpSpLocks noChangeAspect="1"/>
          </p:cNvGrpSpPr>
          <p:nvPr/>
        </p:nvGrpSpPr>
        <p:grpSpPr>
          <a:xfrm>
            <a:off x="498955" y="1238666"/>
            <a:ext cx="459932" cy="457200"/>
            <a:chOff x="3541011" y="3367320"/>
            <a:chExt cx="348257" cy="346188"/>
          </a:xfrm>
          <a:solidFill>
            <a:schemeClr val="bg1"/>
          </a:solidFill>
        </p:grpSpPr>
        <p:sp>
          <p:nvSpPr>
            <p:cNvPr id="16" name="Google Shape;12012;p69">
              <a:extLst>
                <a:ext uri="{FF2B5EF4-FFF2-40B4-BE49-F238E27FC236}">
                  <a16:creationId xmlns:a16="http://schemas.microsoft.com/office/drawing/2014/main" id="{FB8AB9F2-F3A5-D791-4E04-B172636BFB2F}"/>
                </a:ext>
              </a:extLst>
            </p:cNvPr>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2013;p69">
              <a:extLst>
                <a:ext uri="{FF2B5EF4-FFF2-40B4-BE49-F238E27FC236}">
                  <a16:creationId xmlns:a16="http://schemas.microsoft.com/office/drawing/2014/main" id="{7905F603-45B4-B77B-AEE4-16B0345EB721}"/>
                </a:ext>
              </a:extLst>
            </p:cNvPr>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2014;p69">
              <a:extLst>
                <a:ext uri="{FF2B5EF4-FFF2-40B4-BE49-F238E27FC236}">
                  <a16:creationId xmlns:a16="http://schemas.microsoft.com/office/drawing/2014/main" id="{15021EB5-68EE-7BF8-F6D3-AD14CFBE43BD}"/>
                </a:ext>
              </a:extLst>
            </p:cNvPr>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12015;p69">
              <a:extLst>
                <a:ext uri="{FF2B5EF4-FFF2-40B4-BE49-F238E27FC236}">
                  <a16:creationId xmlns:a16="http://schemas.microsoft.com/office/drawing/2014/main" id="{9C3FF73A-F414-4F44-AB99-C8974867477D}"/>
                </a:ext>
              </a:extLst>
            </p:cNvPr>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260682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28">
          <a:extLst>
            <a:ext uri="{FF2B5EF4-FFF2-40B4-BE49-F238E27FC236}">
              <a16:creationId xmlns:a16="http://schemas.microsoft.com/office/drawing/2014/main" id="{FE8D62FE-28BF-3992-4422-D7A29947F714}"/>
            </a:ext>
          </a:extLst>
        </p:cNvPr>
        <p:cNvGrpSpPr/>
        <p:nvPr/>
      </p:nvGrpSpPr>
      <p:grpSpPr>
        <a:xfrm>
          <a:off x="0" y="0"/>
          <a:ext cx="0" cy="0"/>
          <a:chOff x="0" y="0"/>
          <a:chExt cx="0" cy="0"/>
        </a:xfrm>
      </p:grpSpPr>
      <p:sp>
        <p:nvSpPr>
          <p:cNvPr id="2329" name="Google Shape;2329;p36">
            <a:extLst>
              <a:ext uri="{FF2B5EF4-FFF2-40B4-BE49-F238E27FC236}">
                <a16:creationId xmlns:a16="http://schemas.microsoft.com/office/drawing/2014/main" id="{1820D067-2F87-90AF-B05E-748A038DC514}"/>
              </a:ext>
            </a:extLst>
          </p:cNvPr>
          <p:cNvSpPr txBox="1">
            <a:spLocks noGrp="1"/>
          </p:cNvSpPr>
          <p:nvPr>
            <p:ph type="title"/>
          </p:nvPr>
        </p:nvSpPr>
        <p:spPr>
          <a:xfrm>
            <a:off x="246174" y="192103"/>
            <a:ext cx="7704000" cy="406413"/>
          </a:xfrm>
          <a:prstGeom prst="rect">
            <a:avLst/>
          </a:prstGeom>
        </p:spPr>
        <p:txBody>
          <a:bodyPr spcFirstLastPara="1" wrap="square" lIns="91425" tIns="91425" rIns="91425" bIns="91425" anchor="ctr" anchorCtr="0">
            <a:noAutofit/>
          </a:bodyPr>
          <a:lstStyle/>
          <a:p>
            <a:pPr lvl="0" algn="l"/>
            <a:r>
              <a:rPr lang="en-US" sz="2000" b="1" dirty="0">
                <a:solidFill>
                  <a:schemeClr val="bg2">
                    <a:lumMod val="50000"/>
                  </a:schemeClr>
                </a:solidFill>
              </a:rPr>
              <a:t>1. Aura </a:t>
            </a:r>
            <a:r>
              <a:rPr lang="en-US" sz="2000" b="1" dirty="0" err="1">
                <a:solidFill>
                  <a:schemeClr val="bg2">
                    <a:lumMod val="50000"/>
                  </a:schemeClr>
                </a:solidFill>
              </a:rPr>
              <a:t>Orientalis</a:t>
            </a:r>
            <a:r>
              <a:rPr lang="en-US" sz="2000" b="1" dirty="0">
                <a:solidFill>
                  <a:schemeClr val="bg2">
                    <a:lumMod val="50000"/>
                  </a:schemeClr>
                </a:solidFill>
              </a:rPr>
              <a:t> Introduction </a:t>
            </a:r>
            <a:br>
              <a:rPr lang="en-US" sz="2000" b="1" dirty="0">
                <a:solidFill>
                  <a:schemeClr val="bg2">
                    <a:lumMod val="50000"/>
                  </a:schemeClr>
                </a:solidFill>
              </a:rPr>
            </a:br>
            <a:r>
              <a:rPr lang="en-US" sz="2000" b="1" dirty="0">
                <a:solidFill>
                  <a:schemeClr val="bg2">
                    <a:lumMod val="50000"/>
                  </a:schemeClr>
                </a:solidFill>
              </a:rPr>
              <a:t>_Key Differentiators Aura </a:t>
            </a:r>
            <a:r>
              <a:rPr lang="en-US" sz="2000" b="1" dirty="0" err="1">
                <a:solidFill>
                  <a:schemeClr val="bg2">
                    <a:lumMod val="50000"/>
                  </a:schemeClr>
                </a:solidFill>
              </a:rPr>
              <a:t>Orientalis</a:t>
            </a:r>
            <a:r>
              <a:rPr lang="en-US" sz="2000" b="1" dirty="0">
                <a:solidFill>
                  <a:schemeClr val="bg2">
                    <a:lumMod val="50000"/>
                  </a:schemeClr>
                </a:solidFill>
              </a:rPr>
              <a:t> Can Deliver</a:t>
            </a:r>
            <a:endParaRPr sz="2000" b="1" dirty="0">
              <a:solidFill>
                <a:schemeClr val="bg2">
                  <a:lumMod val="50000"/>
                </a:schemeClr>
              </a:solidFill>
            </a:endParaRPr>
          </a:p>
        </p:txBody>
      </p:sp>
      <p:pic>
        <p:nvPicPr>
          <p:cNvPr id="6" name="Picture 5" descr="A logo with blue text&#10;&#10;AI-generated content may be incorrect.">
            <a:extLst>
              <a:ext uri="{FF2B5EF4-FFF2-40B4-BE49-F238E27FC236}">
                <a16:creationId xmlns:a16="http://schemas.microsoft.com/office/drawing/2014/main" id="{36AB0E06-B96B-FF60-2B55-7A1FBB8D35AB}"/>
              </a:ext>
            </a:extLst>
          </p:cNvPr>
          <p:cNvPicPr>
            <a:picLocks noChangeAspect="1"/>
          </p:cNvPicPr>
          <p:nvPr/>
        </p:nvPicPr>
        <p:blipFill>
          <a:blip r:embed="rId3"/>
          <a:srcRect t="76801" b="6838"/>
          <a:stretch>
            <a:fillRect/>
          </a:stretch>
        </p:blipFill>
        <p:spPr>
          <a:xfrm>
            <a:off x="7090531" y="4863969"/>
            <a:ext cx="1055959" cy="176400"/>
          </a:xfrm>
          <a:prstGeom prst="rect">
            <a:avLst/>
          </a:prstGeom>
        </p:spPr>
      </p:pic>
      <p:pic>
        <p:nvPicPr>
          <p:cNvPr id="7" name="Picture 2">
            <a:extLst>
              <a:ext uri="{FF2B5EF4-FFF2-40B4-BE49-F238E27FC236}">
                <a16:creationId xmlns:a16="http://schemas.microsoft.com/office/drawing/2014/main" id="{16E60988-5898-FB54-CB4B-9A0896E5ACF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sp>
        <p:nvSpPr>
          <p:cNvPr id="38" name="Google Shape;2380;p40">
            <a:extLst>
              <a:ext uri="{FF2B5EF4-FFF2-40B4-BE49-F238E27FC236}">
                <a16:creationId xmlns:a16="http://schemas.microsoft.com/office/drawing/2014/main" id="{03B87504-42C3-98E0-2A61-57895F04B013}"/>
              </a:ext>
            </a:extLst>
          </p:cNvPr>
          <p:cNvSpPr txBox="1">
            <a:spLocks/>
          </p:cNvSpPr>
          <p:nvPr/>
        </p:nvSpPr>
        <p:spPr>
          <a:xfrm>
            <a:off x="1191695" y="1045916"/>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solidFill>
                  <a:schemeClr val="tx1"/>
                </a:solidFill>
              </a:rPr>
              <a:t>Training </a:t>
            </a:r>
          </a:p>
          <a:p>
            <a:pPr algn="l"/>
            <a:r>
              <a:rPr lang="en-US" sz="1800" b="1" dirty="0">
                <a:solidFill>
                  <a:schemeClr val="tx1"/>
                </a:solidFill>
              </a:rPr>
              <a:t>&amp; Knowledge Sharing</a:t>
            </a:r>
          </a:p>
        </p:txBody>
      </p:sp>
      <p:sp>
        <p:nvSpPr>
          <p:cNvPr id="4" name="Rectangle 3">
            <a:extLst>
              <a:ext uri="{FF2B5EF4-FFF2-40B4-BE49-F238E27FC236}">
                <a16:creationId xmlns:a16="http://schemas.microsoft.com/office/drawing/2014/main" id="{FA08FB24-D250-9CC1-E86C-99134241CC78}"/>
              </a:ext>
            </a:extLst>
          </p:cNvPr>
          <p:cNvSpPr/>
          <p:nvPr/>
        </p:nvSpPr>
        <p:spPr>
          <a:xfrm>
            <a:off x="307571"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1. Commitment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to Training</a:t>
            </a:r>
            <a:endPar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19" name="Rectangle 18">
            <a:extLst>
              <a:ext uri="{FF2B5EF4-FFF2-40B4-BE49-F238E27FC236}">
                <a16:creationId xmlns:a16="http://schemas.microsoft.com/office/drawing/2014/main" id="{788BDCEF-9FBC-0A89-7FAB-A586DD187BCA}"/>
              </a:ext>
            </a:extLst>
          </p:cNvPr>
          <p:cNvSpPr/>
          <p:nvPr/>
        </p:nvSpPr>
        <p:spPr>
          <a:xfrm>
            <a:off x="2469180"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2.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In-Depth Knowledge</a:t>
            </a:r>
            <a:endParaRPr lang="en-VN" sz="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0" name="Rectangle 19">
            <a:extLst>
              <a:ext uri="{FF2B5EF4-FFF2-40B4-BE49-F238E27FC236}">
                <a16:creationId xmlns:a16="http://schemas.microsoft.com/office/drawing/2014/main" id="{976BFBAF-33E8-D9FF-9E65-90AC1494B1DF}"/>
              </a:ext>
            </a:extLst>
          </p:cNvPr>
          <p:cNvSpPr/>
          <p:nvPr/>
        </p:nvSpPr>
        <p:spPr>
          <a:xfrm>
            <a:off x="4630789"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3.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Reduced Dependence</a:t>
            </a:r>
            <a:endParaRPr lang="en-VN" sz="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1" name="Rectangle 20">
            <a:extLst>
              <a:ext uri="{FF2B5EF4-FFF2-40B4-BE49-F238E27FC236}">
                <a16:creationId xmlns:a16="http://schemas.microsoft.com/office/drawing/2014/main" id="{5B4117FA-7C45-8376-A1EA-9B7E8F2E9411}"/>
              </a:ext>
            </a:extLst>
          </p:cNvPr>
          <p:cNvSpPr/>
          <p:nvPr/>
        </p:nvSpPr>
        <p:spPr>
          <a:xfrm>
            <a:off x="6792397"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4.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Proactive Mastery</a:t>
            </a:r>
            <a:endParaRPr lang="en-VN" sz="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2" name="Chevron 21">
            <a:extLst>
              <a:ext uri="{FF2B5EF4-FFF2-40B4-BE49-F238E27FC236}">
                <a16:creationId xmlns:a16="http://schemas.microsoft.com/office/drawing/2014/main" id="{717FEF69-93D5-A4CA-9FBF-90C8DB3BDD17}"/>
              </a:ext>
            </a:extLst>
          </p:cNvPr>
          <p:cNvSpPr/>
          <p:nvPr/>
        </p:nvSpPr>
        <p:spPr>
          <a:xfrm>
            <a:off x="306570" y="3882046"/>
            <a:ext cx="293810" cy="440181"/>
          </a:xfrm>
          <a:prstGeom prst="chevron">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
        <p:nvSpPr>
          <p:cNvPr id="23" name="Google Shape;2380;p40">
            <a:extLst>
              <a:ext uri="{FF2B5EF4-FFF2-40B4-BE49-F238E27FC236}">
                <a16:creationId xmlns:a16="http://schemas.microsoft.com/office/drawing/2014/main" id="{4E278C7E-DF35-B434-E58A-A9350BE7B7C8}"/>
              </a:ext>
            </a:extLst>
          </p:cNvPr>
          <p:cNvSpPr txBox="1">
            <a:spLocks/>
          </p:cNvSpPr>
          <p:nvPr/>
        </p:nvSpPr>
        <p:spPr>
          <a:xfrm>
            <a:off x="672330" y="3811586"/>
            <a:ext cx="8007056"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200" b="1" dirty="0">
                <a:solidFill>
                  <a:schemeClr val="bg2">
                    <a:lumMod val="50000"/>
                  </a:schemeClr>
                </a:solidFill>
              </a:rPr>
              <a:t>Aura delivers knowledge and self-reliance, enabling businesses to grow sustainably without relying on external support.</a:t>
            </a:r>
          </a:p>
        </p:txBody>
      </p:sp>
      <p:sp>
        <p:nvSpPr>
          <p:cNvPr id="2" name="Google Shape;2612;p48">
            <a:extLst>
              <a:ext uri="{FF2B5EF4-FFF2-40B4-BE49-F238E27FC236}">
                <a16:creationId xmlns:a16="http://schemas.microsoft.com/office/drawing/2014/main" id="{FD1F8487-D00A-9EC6-A564-435DF84D4F8E}"/>
              </a:ext>
            </a:extLst>
          </p:cNvPr>
          <p:cNvSpPr/>
          <p:nvPr/>
        </p:nvSpPr>
        <p:spPr>
          <a:xfrm>
            <a:off x="307571" y="1045916"/>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600">
              <a:solidFill>
                <a:schemeClr val="lt1"/>
              </a:solidFill>
              <a:latin typeface="Skranji"/>
              <a:ea typeface="Skranji"/>
              <a:cs typeface="Skranji"/>
              <a:sym typeface="Skranji"/>
            </a:endParaRPr>
          </a:p>
        </p:txBody>
      </p:sp>
      <p:grpSp>
        <p:nvGrpSpPr>
          <p:cNvPr id="3" name="Google Shape;11799;p69">
            <a:extLst>
              <a:ext uri="{FF2B5EF4-FFF2-40B4-BE49-F238E27FC236}">
                <a16:creationId xmlns:a16="http://schemas.microsoft.com/office/drawing/2014/main" id="{BBA08761-EFD9-093D-78DB-C06B444EDD50}"/>
              </a:ext>
            </a:extLst>
          </p:cNvPr>
          <p:cNvGrpSpPr>
            <a:grpSpLocks noChangeAspect="1"/>
          </p:cNvGrpSpPr>
          <p:nvPr/>
        </p:nvGrpSpPr>
        <p:grpSpPr>
          <a:xfrm>
            <a:off x="483549" y="1238666"/>
            <a:ext cx="490744" cy="457200"/>
            <a:chOff x="2185128" y="2427549"/>
            <a:chExt cx="382758" cy="356595"/>
          </a:xfrm>
          <a:solidFill>
            <a:schemeClr val="bg1"/>
          </a:solidFill>
        </p:grpSpPr>
        <p:sp>
          <p:nvSpPr>
            <p:cNvPr id="5" name="Google Shape;11800;p69">
              <a:extLst>
                <a:ext uri="{FF2B5EF4-FFF2-40B4-BE49-F238E27FC236}">
                  <a16:creationId xmlns:a16="http://schemas.microsoft.com/office/drawing/2014/main" id="{1765D858-8EE1-4797-FA92-4F769C56CE46}"/>
                </a:ext>
              </a:extLst>
            </p:cNvPr>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801;p69">
              <a:extLst>
                <a:ext uri="{FF2B5EF4-FFF2-40B4-BE49-F238E27FC236}">
                  <a16:creationId xmlns:a16="http://schemas.microsoft.com/office/drawing/2014/main" id="{8D0A6C2E-39C5-2CD2-91E9-EA8A78FDF5DB}"/>
                </a:ext>
              </a:extLst>
            </p:cNvPr>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802;p69">
              <a:extLst>
                <a:ext uri="{FF2B5EF4-FFF2-40B4-BE49-F238E27FC236}">
                  <a16:creationId xmlns:a16="http://schemas.microsoft.com/office/drawing/2014/main" id="{7B4A5178-96FF-F72E-7409-76E953733B93}"/>
                </a:ext>
              </a:extLst>
            </p:cNvPr>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803;p69">
              <a:extLst>
                <a:ext uri="{FF2B5EF4-FFF2-40B4-BE49-F238E27FC236}">
                  <a16:creationId xmlns:a16="http://schemas.microsoft.com/office/drawing/2014/main" id="{1AC5CFBD-0BF6-98B0-8A67-A6E01297B3EE}"/>
                </a:ext>
              </a:extLst>
            </p:cNvPr>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162991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28">
          <a:extLst>
            <a:ext uri="{FF2B5EF4-FFF2-40B4-BE49-F238E27FC236}">
              <a16:creationId xmlns:a16="http://schemas.microsoft.com/office/drawing/2014/main" id="{2FD32E37-4636-444C-9C0A-DE208FE6EF5F}"/>
            </a:ext>
          </a:extLst>
        </p:cNvPr>
        <p:cNvGrpSpPr/>
        <p:nvPr/>
      </p:nvGrpSpPr>
      <p:grpSpPr>
        <a:xfrm>
          <a:off x="0" y="0"/>
          <a:ext cx="0" cy="0"/>
          <a:chOff x="0" y="0"/>
          <a:chExt cx="0" cy="0"/>
        </a:xfrm>
      </p:grpSpPr>
      <p:sp>
        <p:nvSpPr>
          <p:cNvPr id="2329" name="Google Shape;2329;p36">
            <a:extLst>
              <a:ext uri="{FF2B5EF4-FFF2-40B4-BE49-F238E27FC236}">
                <a16:creationId xmlns:a16="http://schemas.microsoft.com/office/drawing/2014/main" id="{8241F88A-CAB6-C6AC-FF09-C1522AE32C59}"/>
              </a:ext>
            </a:extLst>
          </p:cNvPr>
          <p:cNvSpPr txBox="1">
            <a:spLocks noGrp="1"/>
          </p:cNvSpPr>
          <p:nvPr>
            <p:ph type="title"/>
          </p:nvPr>
        </p:nvSpPr>
        <p:spPr>
          <a:xfrm>
            <a:off x="246174" y="192103"/>
            <a:ext cx="7704000" cy="406413"/>
          </a:xfrm>
          <a:prstGeom prst="rect">
            <a:avLst/>
          </a:prstGeom>
        </p:spPr>
        <p:txBody>
          <a:bodyPr spcFirstLastPara="1" wrap="square" lIns="91425" tIns="91425" rIns="91425" bIns="91425" anchor="ctr" anchorCtr="0">
            <a:noAutofit/>
          </a:bodyPr>
          <a:lstStyle/>
          <a:p>
            <a:pPr lvl="0" algn="l"/>
            <a:r>
              <a:rPr lang="en-US" sz="2000" b="1" dirty="0">
                <a:solidFill>
                  <a:schemeClr val="bg2">
                    <a:lumMod val="50000"/>
                  </a:schemeClr>
                </a:solidFill>
              </a:rPr>
              <a:t>1. Aura </a:t>
            </a:r>
            <a:r>
              <a:rPr lang="en-US" sz="2000" b="1" dirty="0" err="1">
                <a:solidFill>
                  <a:schemeClr val="bg2">
                    <a:lumMod val="50000"/>
                  </a:schemeClr>
                </a:solidFill>
              </a:rPr>
              <a:t>Orientalis</a:t>
            </a:r>
            <a:r>
              <a:rPr lang="en-US" sz="2000" b="1" dirty="0">
                <a:solidFill>
                  <a:schemeClr val="bg2">
                    <a:lumMod val="50000"/>
                  </a:schemeClr>
                </a:solidFill>
              </a:rPr>
              <a:t> Introduction </a:t>
            </a:r>
            <a:br>
              <a:rPr lang="en-US" sz="2000" b="1" dirty="0">
                <a:solidFill>
                  <a:schemeClr val="bg2">
                    <a:lumMod val="50000"/>
                  </a:schemeClr>
                </a:solidFill>
              </a:rPr>
            </a:br>
            <a:r>
              <a:rPr lang="en-US" sz="2000" b="1" dirty="0">
                <a:solidFill>
                  <a:schemeClr val="bg2">
                    <a:lumMod val="50000"/>
                  </a:schemeClr>
                </a:solidFill>
              </a:rPr>
              <a:t>_Key Differentiators Aura </a:t>
            </a:r>
            <a:r>
              <a:rPr lang="en-US" sz="2000" b="1" dirty="0" err="1">
                <a:solidFill>
                  <a:schemeClr val="bg2">
                    <a:lumMod val="50000"/>
                  </a:schemeClr>
                </a:solidFill>
              </a:rPr>
              <a:t>Orientalis</a:t>
            </a:r>
            <a:r>
              <a:rPr lang="en-US" sz="2000" b="1" dirty="0">
                <a:solidFill>
                  <a:schemeClr val="bg2">
                    <a:lumMod val="50000"/>
                  </a:schemeClr>
                </a:solidFill>
              </a:rPr>
              <a:t> Can Deliver</a:t>
            </a:r>
            <a:endParaRPr sz="2000" b="1" dirty="0">
              <a:solidFill>
                <a:schemeClr val="bg2">
                  <a:lumMod val="50000"/>
                </a:schemeClr>
              </a:solidFill>
            </a:endParaRPr>
          </a:p>
        </p:txBody>
      </p:sp>
      <p:pic>
        <p:nvPicPr>
          <p:cNvPr id="6" name="Picture 5" descr="A logo with blue text&#10;&#10;AI-generated content may be incorrect.">
            <a:extLst>
              <a:ext uri="{FF2B5EF4-FFF2-40B4-BE49-F238E27FC236}">
                <a16:creationId xmlns:a16="http://schemas.microsoft.com/office/drawing/2014/main" id="{997A6FA6-82AA-9123-9AB1-7DBDEC77CCEB}"/>
              </a:ext>
            </a:extLst>
          </p:cNvPr>
          <p:cNvPicPr>
            <a:picLocks noChangeAspect="1"/>
          </p:cNvPicPr>
          <p:nvPr/>
        </p:nvPicPr>
        <p:blipFill>
          <a:blip r:embed="rId3"/>
          <a:srcRect t="76801" b="6838"/>
          <a:stretch>
            <a:fillRect/>
          </a:stretch>
        </p:blipFill>
        <p:spPr>
          <a:xfrm>
            <a:off x="7090531" y="4863969"/>
            <a:ext cx="1055959" cy="176400"/>
          </a:xfrm>
          <a:prstGeom prst="rect">
            <a:avLst/>
          </a:prstGeom>
        </p:spPr>
      </p:pic>
      <p:pic>
        <p:nvPicPr>
          <p:cNvPr id="7" name="Picture 2">
            <a:extLst>
              <a:ext uri="{FF2B5EF4-FFF2-40B4-BE49-F238E27FC236}">
                <a16:creationId xmlns:a16="http://schemas.microsoft.com/office/drawing/2014/main" id="{6539579D-080E-BF13-E29D-105DFF99B3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6490" y="4862552"/>
            <a:ext cx="532896" cy="177817"/>
          </a:xfrm>
          <a:prstGeom prst="rect">
            <a:avLst/>
          </a:prstGeom>
          <a:noFill/>
          <a:extLst>
            <a:ext uri="{909E8E84-426E-40DD-AFC4-6F175D3DCCD1}">
              <a14:hiddenFill xmlns:a14="http://schemas.microsoft.com/office/drawing/2010/main">
                <a:solidFill>
                  <a:srgbClr val="FFFFFF"/>
                </a:solidFill>
              </a14:hiddenFill>
            </a:ext>
          </a:extLst>
        </p:spPr>
      </p:pic>
      <p:sp>
        <p:nvSpPr>
          <p:cNvPr id="38" name="Google Shape;2380;p40">
            <a:extLst>
              <a:ext uri="{FF2B5EF4-FFF2-40B4-BE49-F238E27FC236}">
                <a16:creationId xmlns:a16="http://schemas.microsoft.com/office/drawing/2014/main" id="{A36638EC-E43B-50D8-023E-AB903EDBAD57}"/>
              </a:ext>
            </a:extLst>
          </p:cNvPr>
          <p:cNvSpPr txBox="1">
            <a:spLocks/>
          </p:cNvSpPr>
          <p:nvPr/>
        </p:nvSpPr>
        <p:spPr>
          <a:xfrm>
            <a:off x="1191695" y="1045916"/>
            <a:ext cx="3059315"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800" b="1" dirty="0">
                <a:solidFill>
                  <a:schemeClr val="tx1"/>
                </a:solidFill>
              </a:rPr>
              <a:t>Continuous Partnership</a:t>
            </a:r>
          </a:p>
        </p:txBody>
      </p:sp>
      <p:sp>
        <p:nvSpPr>
          <p:cNvPr id="4" name="Rectangle 3">
            <a:extLst>
              <a:ext uri="{FF2B5EF4-FFF2-40B4-BE49-F238E27FC236}">
                <a16:creationId xmlns:a16="http://schemas.microsoft.com/office/drawing/2014/main" id="{6288FFF8-B233-156C-026A-C78475779D20}"/>
              </a:ext>
            </a:extLst>
          </p:cNvPr>
          <p:cNvSpPr/>
          <p:nvPr/>
        </p:nvSpPr>
        <p:spPr>
          <a:xfrm>
            <a:off x="307571"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1.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Continuous Support</a:t>
            </a:r>
            <a:endParaRPr lang="en-VN" sz="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19" name="Rectangle 18">
            <a:extLst>
              <a:ext uri="{FF2B5EF4-FFF2-40B4-BE49-F238E27FC236}">
                <a16:creationId xmlns:a16="http://schemas.microsoft.com/office/drawing/2014/main" id="{DABCB2F8-A54E-D126-CF5E-7DA6BD646F79}"/>
              </a:ext>
            </a:extLst>
          </p:cNvPr>
          <p:cNvSpPr/>
          <p:nvPr/>
        </p:nvSpPr>
        <p:spPr>
          <a:xfrm>
            <a:off x="2469180"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2. Updates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&amp; Improvements</a:t>
            </a:r>
            <a:endParaRPr lang="en-VN" sz="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0" name="Rectangle 19">
            <a:extLst>
              <a:ext uri="{FF2B5EF4-FFF2-40B4-BE49-F238E27FC236}">
                <a16:creationId xmlns:a16="http://schemas.microsoft.com/office/drawing/2014/main" id="{5F91B167-3E29-82B6-E003-46C08F06965A}"/>
              </a:ext>
            </a:extLst>
          </p:cNvPr>
          <p:cNvSpPr/>
          <p:nvPr/>
        </p:nvSpPr>
        <p:spPr>
          <a:xfrm>
            <a:off x="4630789"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3.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Strategic Partner</a:t>
            </a:r>
            <a:endParaRPr lang="en-VN" sz="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1" name="Rectangle 20">
            <a:extLst>
              <a:ext uri="{FF2B5EF4-FFF2-40B4-BE49-F238E27FC236}">
                <a16:creationId xmlns:a16="http://schemas.microsoft.com/office/drawing/2014/main" id="{D28B1CC8-930E-C4B5-4041-8AE34C30E79D}"/>
              </a:ext>
            </a:extLst>
          </p:cNvPr>
          <p:cNvSpPr/>
          <p:nvPr/>
        </p:nvSpPr>
        <p:spPr>
          <a:xfrm>
            <a:off x="6792397" y="2045386"/>
            <a:ext cx="1886989" cy="1554480"/>
          </a:xfrm>
          <a:prstGeom prst="rect">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algn="ctr"/>
            <a:r>
              <a:rPr lang="en-US" sz="1200" b="1" cap="all" dirty="0">
                <a:solidFill>
                  <a:schemeClr val="bg1"/>
                </a:solidFill>
                <a:latin typeface="Roboto" panose="02000000000000000000" pitchFamily="2" charset="0"/>
                <a:ea typeface="Roboto" panose="02000000000000000000" pitchFamily="2" charset="0"/>
                <a:cs typeface="Roboto" panose="02000000000000000000" pitchFamily="2" charset="0"/>
              </a:rPr>
              <a:t>4. </a:t>
            </a:r>
            <a:r>
              <a:rPr lang="en-US" sz="1200" b="1" cap="all">
                <a:solidFill>
                  <a:schemeClr val="bg1"/>
                </a:solidFill>
                <a:latin typeface="Roboto" panose="02000000000000000000" pitchFamily="2" charset="0"/>
                <a:ea typeface="Roboto" panose="02000000000000000000" pitchFamily="2" charset="0"/>
                <a:cs typeface="Roboto" panose="02000000000000000000" pitchFamily="2" charset="0"/>
              </a:rPr>
              <a:t>Sustainable Value</a:t>
            </a:r>
            <a:endParaRPr lang="en-VN" sz="120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22" name="Chevron 21">
            <a:extLst>
              <a:ext uri="{FF2B5EF4-FFF2-40B4-BE49-F238E27FC236}">
                <a16:creationId xmlns:a16="http://schemas.microsoft.com/office/drawing/2014/main" id="{1F5E8EF6-0584-40FD-985E-5D4CD2417948}"/>
              </a:ext>
            </a:extLst>
          </p:cNvPr>
          <p:cNvSpPr/>
          <p:nvPr/>
        </p:nvSpPr>
        <p:spPr>
          <a:xfrm>
            <a:off x="306570" y="3882046"/>
            <a:ext cx="293810" cy="440181"/>
          </a:xfrm>
          <a:prstGeom prst="chevron">
            <a:avLst/>
          </a:prstGeom>
          <a:solidFill>
            <a:schemeClr val="bg2">
              <a:lumMod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VN">
              <a:solidFill>
                <a:schemeClr val="tx1"/>
              </a:solidFill>
            </a:endParaRPr>
          </a:p>
        </p:txBody>
      </p:sp>
      <p:sp>
        <p:nvSpPr>
          <p:cNvPr id="23" name="Google Shape;2380;p40">
            <a:extLst>
              <a:ext uri="{FF2B5EF4-FFF2-40B4-BE49-F238E27FC236}">
                <a16:creationId xmlns:a16="http://schemas.microsoft.com/office/drawing/2014/main" id="{CC99D930-6A34-4DAA-658F-660B1DBE06E0}"/>
              </a:ext>
            </a:extLst>
          </p:cNvPr>
          <p:cNvSpPr txBox="1">
            <a:spLocks/>
          </p:cNvSpPr>
          <p:nvPr/>
        </p:nvSpPr>
        <p:spPr>
          <a:xfrm>
            <a:off x="672330" y="3811586"/>
            <a:ext cx="8007056" cy="5811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100"/>
              <a:buFont typeface="Roboto Mono SemiBold"/>
              <a:buNone/>
              <a:defRPr sz="3500" b="0" i="0" u="none" strike="noStrike" cap="none">
                <a:solidFill>
                  <a:schemeClr val="dk1"/>
                </a:solidFill>
                <a:latin typeface="Roboto Mono SemiBold"/>
                <a:ea typeface="Roboto Mono SemiBold"/>
                <a:cs typeface="Roboto Mono SemiBold"/>
                <a:sym typeface="Roboto Mono SemiBold"/>
              </a:defRPr>
            </a:lvl1pPr>
            <a:lvl2pPr marR="0" lvl="1"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2pPr>
            <a:lvl3pPr marR="0" lvl="2"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3pPr>
            <a:lvl4pPr marR="0" lvl="3"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4pPr>
            <a:lvl5pPr marR="0" lvl="4"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5pPr>
            <a:lvl6pPr marR="0" lvl="5"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6pPr>
            <a:lvl7pPr marR="0" lvl="6"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7pPr>
            <a:lvl8pPr marR="0" lvl="7"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8pPr>
            <a:lvl9pPr marR="0" lvl="8" algn="ctr" rtl="0">
              <a:lnSpc>
                <a:spcPct val="100000"/>
              </a:lnSpc>
              <a:spcBef>
                <a:spcPts val="0"/>
              </a:spcBef>
              <a:spcAft>
                <a:spcPts val="0"/>
              </a:spcAft>
              <a:buClr>
                <a:schemeClr val="dk1"/>
              </a:buClr>
              <a:buSzPts val="3100"/>
              <a:buFont typeface="Roboto Mono SemiBold"/>
              <a:buNone/>
              <a:defRPr sz="3100" b="0" i="0" u="none" strike="noStrike" cap="none">
                <a:solidFill>
                  <a:schemeClr val="dk1"/>
                </a:solidFill>
                <a:latin typeface="Roboto Mono SemiBold"/>
                <a:ea typeface="Roboto Mono SemiBold"/>
                <a:cs typeface="Roboto Mono SemiBold"/>
                <a:sym typeface="Roboto Mono SemiBold"/>
              </a:defRPr>
            </a:lvl9pPr>
          </a:lstStyle>
          <a:p>
            <a:pPr algn="l"/>
            <a:r>
              <a:rPr lang="en-US" sz="1200" b="1" dirty="0">
                <a:solidFill>
                  <a:schemeClr val="bg2">
                    <a:lumMod val="50000"/>
                  </a:schemeClr>
                </a:solidFill>
              </a:rPr>
              <a:t>With Aura, clients don’t just have a technology provider — they gain a reliable partner for long-term development.</a:t>
            </a:r>
          </a:p>
        </p:txBody>
      </p:sp>
      <p:sp>
        <p:nvSpPr>
          <p:cNvPr id="2" name="Google Shape;2612;p48">
            <a:extLst>
              <a:ext uri="{FF2B5EF4-FFF2-40B4-BE49-F238E27FC236}">
                <a16:creationId xmlns:a16="http://schemas.microsoft.com/office/drawing/2014/main" id="{8A97C3E6-0C4E-35DB-C955-7F80596C4D2F}"/>
              </a:ext>
            </a:extLst>
          </p:cNvPr>
          <p:cNvSpPr/>
          <p:nvPr/>
        </p:nvSpPr>
        <p:spPr>
          <a:xfrm>
            <a:off x="307571" y="1045916"/>
            <a:ext cx="842700" cy="842700"/>
          </a:xfrm>
          <a:prstGeom prst="snip2DiagRect">
            <a:avLst>
              <a:gd name="adj1" fmla="val 0"/>
              <a:gd name="adj2" fmla="val 16667"/>
            </a:avLst>
          </a:prstGeom>
          <a:gradFill>
            <a:gsLst>
              <a:gs pos="0">
                <a:srgbClr val="1267B4"/>
              </a:gs>
              <a:gs pos="100000">
                <a:schemeClr val="lt2"/>
              </a:gs>
            </a:gsLst>
            <a:lin ang="5400700" scaled="0"/>
          </a:gra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600">
              <a:solidFill>
                <a:schemeClr val="lt1"/>
              </a:solidFill>
              <a:latin typeface="Skranji"/>
              <a:ea typeface="Skranji"/>
              <a:cs typeface="Skranji"/>
              <a:sym typeface="Skranji"/>
            </a:endParaRPr>
          </a:p>
        </p:txBody>
      </p:sp>
      <p:grpSp>
        <p:nvGrpSpPr>
          <p:cNvPr id="3" name="Google Shape;11633;p69">
            <a:extLst>
              <a:ext uri="{FF2B5EF4-FFF2-40B4-BE49-F238E27FC236}">
                <a16:creationId xmlns:a16="http://schemas.microsoft.com/office/drawing/2014/main" id="{D0B32A19-06B8-2813-8666-77EA8F9BAC60}"/>
              </a:ext>
            </a:extLst>
          </p:cNvPr>
          <p:cNvGrpSpPr>
            <a:grpSpLocks noChangeAspect="1"/>
          </p:cNvGrpSpPr>
          <p:nvPr/>
        </p:nvGrpSpPr>
        <p:grpSpPr>
          <a:xfrm>
            <a:off x="500321" y="1238666"/>
            <a:ext cx="457200" cy="457200"/>
            <a:chOff x="7121669" y="1533610"/>
            <a:chExt cx="321362" cy="321362"/>
          </a:xfrm>
          <a:solidFill>
            <a:schemeClr val="bg1"/>
          </a:solidFill>
        </p:grpSpPr>
        <p:sp>
          <p:nvSpPr>
            <p:cNvPr id="5" name="Google Shape;11634;p69">
              <a:extLst>
                <a:ext uri="{FF2B5EF4-FFF2-40B4-BE49-F238E27FC236}">
                  <a16:creationId xmlns:a16="http://schemas.microsoft.com/office/drawing/2014/main" id="{2DB20DEB-8105-CC08-CB28-FED1A170FE63}"/>
                </a:ext>
              </a:extLst>
            </p:cNvPr>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11635;p69">
              <a:extLst>
                <a:ext uri="{FF2B5EF4-FFF2-40B4-BE49-F238E27FC236}">
                  <a16:creationId xmlns:a16="http://schemas.microsoft.com/office/drawing/2014/main" id="{C7A1DDD5-884E-CFDE-4B6B-0E57B8665B2C}"/>
                </a:ext>
              </a:extLst>
            </p:cNvPr>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1636;p69">
              <a:extLst>
                <a:ext uri="{FF2B5EF4-FFF2-40B4-BE49-F238E27FC236}">
                  <a16:creationId xmlns:a16="http://schemas.microsoft.com/office/drawing/2014/main" id="{89E23D09-EAEA-B61C-2D41-AD159A909F73}"/>
                </a:ext>
              </a:extLst>
            </p:cNvPr>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1637;p69">
              <a:extLst>
                <a:ext uri="{FF2B5EF4-FFF2-40B4-BE49-F238E27FC236}">
                  <a16:creationId xmlns:a16="http://schemas.microsoft.com/office/drawing/2014/main" id="{6DE4FBB8-0820-A6F8-0BBF-1DF6281F09B6}"/>
                </a:ext>
              </a:extLst>
            </p:cNvPr>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30181709"/>
      </p:ext>
    </p:extLst>
  </p:cSld>
  <p:clrMapOvr>
    <a:masterClrMapping/>
  </p:clrMapOvr>
</p:sld>
</file>

<file path=ppt/theme/theme1.xml><?xml version="1.0" encoding="utf-8"?>
<a:theme xmlns:a="http://schemas.openxmlformats.org/drawingml/2006/main" name="Network Connections Style Pitch Deck by Slidesgo">
  <a:themeElements>
    <a:clrScheme name="Simple Light">
      <a:dk1>
        <a:srgbClr val="363636"/>
      </a:dk1>
      <a:lt1>
        <a:srgbClr val="F3F3F2"/>
      </a:lt1>
      <a:dk2>
        <a:srgbClr val="C9DAF8"/>
      </a:dk2>
      <a:lt2>
        <a:srgbClr val="A2B5D6"/>
      </a:lt2>
      <a:accent1>
        <a:srgbClr val="AABBC8"/>
      </a:accent1>
      <a:accent2>
        <a:srgbClr val="FFFFFF"/>
      </a:accent2>
      <a:accent3>
        <a:srgbClr val="FFFFFF"/>
      </a:accent3>
      <a:accent4>
        <a:srgbClr val="FFFFFF"/>
      </a:accent4>
      <a:accent5>
        <a:srgbClr val="FFFFFF"/>
      </a:accent5>
      <a:accent6>
        <a:srgbClr val="FFFFFF"/>
      </a:accent6>
      <a:hlink>
        <a:srgbClr val="36363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265</TotalTime>
  <Words>646</Words>
  <Application>Microsoft Office PowerPoint</Application>
  <PresentationFormat>On-screen Show (16:9)</PresentationFormat>
  <Paragraphs>94</Paragraphs>
  <Slides>13</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13</vt:i4>
      </vt:variant>
    </vt:vector>
  </HeadingPairs>
  <TitlesOfParts>
    <vt:vector size="22" baseType="lpstr">
      <vt:lpstr>Arial</vt:lpstr>
      <vt:lpstr>Roboto Mono SemiBold</vt:lpstr>
      <vt:lpstr>Roboto Mono</vt:lpstr>
      <vt:lpstr>Roboto</vt:lpstr>
      <vt:lpstr>Zen Antique</vt:lpstr>
      <vt:lpstr>Arimo</vt:lpstr>
      <vt:lpstr>Wingdings</vt:lpstr>
      <vt:lpstr>Skranji</vt:lpstr>
      <vt:lpstr>Network Connections Style Pitch Deck by Slidesgo</vt:lpstr>
      <vt:lpstr>Introducing  a New Application Aoi Sora</vt:lpstr>
      <vt:lpstr>AGENDA</vt:lpstr>
      <vt:lpstr>Aura Orientalis Introduction</vt:lpstr>
      <vt:lpstr>1. Aura Orientalis Introduction _Overview</vt:lpstr>
      <vt:lpstr>1. Aura Orientalis Introduction  _Key Differentiators Aura Orientalis Can Deliver</vt:lpstr>
      <vt:lpstr>1. Aura Orientalis Introduction  _Key Differentiators Aura Orientalis Can Deliver</vt:lpstr>
      <vt:lpstr>1. Aura Orientalis Introduction  _Key Differentiators Aura Orientalis Can Deliver</vt:lpstr>
      <vt:lpstr>1. Aura Orientalis Introduction  _Key Differentiators Aura Orientalis Can Deliver</vt:lpstr>
      <vt:lpstr>1. Aura Orientalis Introduction  _Key Differentiators Aura Orientalis Can Deliver</vt:lpstr>
      <vt:lpstr>Aoi Sora Introduction</vt:lpstr>
      <vt:lpstr>2. Aoi Sora Introduction _Introduction to the Task Management Project</vt:lpstr>
      <vt:lpstr>2. Aoi Sora Introduction _Project Timeline</vt:lpstr>
      <vt:lpstr>Thanks!_</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Phan Thị Phương Thảo</cp:lastModifiedBy>
  <cp:revision>2</cp:revision>
  <dcterms:modified xsi:type="dcterms:W3CDTF">2025-09-19T15:46:56Z</dcterms:modified>
</cp:coreProperties>
</file>